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000" r:id="rId2"/>
    <p:sldId id="2001" r:id="rId3"/>
    <p:sldId id="2002" r:id="rId4"/>
    <p:sldId id="2003" r:id="rId5"/>
    <p:sldId id="2004" r:id="rId6"/>
    <p:sldId id="2005" r:id="rId7"/>
    <p:sldId id="2006" r:id="rId8"/>
    <p:sldId id="2007" r:id="rId9"/>
    <p:sldId id="2008" r:id="rId10"/>
    <p:sldId id="2009" r:id="rId11"/>
    <p:sldId id="2010" r:id="rId12"/>
    <p:sldId id="2011" r:id="rId13"/>
    <p:sldId id="2012" r:id="rId14"/>
    <p:sldId id="2013" r:id="rId15"/>
    <p:sldId id="2014" r:id="rId16"/>
    <p:sldId id="2015" r:id="rId17"/>
    <p:sldId id="2016" r:id="rId18"/>
    <p:sldId id="2017" r:id="rId19"/>
    <p:sldId id="2018" r:id="rId20"/>
    <p:sldId id="2019" r:id="rId21"/>
    <p:sldId id="2020" r:id="rId22"/>
    <p:sldId id="2021" r:id="rId23"/>
    <p:sldId id="2022" r:id="rId24"/>
    <p:sldId id="2023" r:id="rId25"/>
    <p:sldId id="2024" r:id="rId26"/>
    <p:sldId id="2025" r:id="rId27"/>
    <p:sldId id="2026" r:id="rId28"/>
    <p:sldId id="2027" r:id="rId29"/>
    <p:sldId id="2028" r:id="rId30"/>
    <p:sldId id="2029" r:id="rId31"/>
    <p:sldId id="2030" r:id="rId32"/>
    <p:sldId id="2031" r:id="rId33"/>
    <p:sldId id="2032" r:id="rId34"/>
    <p:sldId id="2033" r:id="rId35"/>
    <p:sldId id="2034" r:id="rId36"/>
    <p:sldId id="2035" r:id="rId37"/>
    <p:sldId id="2036" r:id="rId38"/>
    <p:sldId id="2037" r:id="rId39"/>
    <p:sldId id="2038" r:id="rId40"/>
    <p:sldId id="2039" r:id="rId41"/>
    <p:sldId id="2040" r:id="rId42"/>
    <p:sldId id="2041" r:id="rId43"/>
    <p:sldId id="2042" r:id="rId44"/>
    <p:sldId id="2043" r:id="rId45"/>
    <p:sldId id="2044" r:id="rId46"/>
    <p:sldId id="2045" r:id="rId47"/>
    <p:sldId id="2046" r:id="rId48"/>
    <p:sldId id="2047" r:id="rId49"/>
    <p:sldId id="2048" r:id="rId50"/>
    <p:sldId id="2049" r:id="rId51"/>
    <p:sldId id="2050" r:id="rId52"/>
    <p:sldId id="2051" r:id="rId53"/>
    <p:sldId id="2052" r:id="rId54"/>
    <p:sldId id="2053" r:id="rId55"/>
    <p:sldId id="2054" r:id="rId56"/>
    <p:sldId id="2055" r:id="rId57"/>
    <p:sldId id="2056" r:id="rId58"/>
    <p:sldId id="2057" r:id="rId59"/>
    <p:sldId id="2058" r:id="rId60"/>
    <p:sldId id="2059" r:id="rId61"/>
    <p:sldId id="2060" r:id="rId62"/>
    <p:sldId id="2061" r:id="rId63"/>
    <p:sldId id="2062" r:id="rId64"/>
    <p:sldId id="2063" r:id="rId65"/>
    <p:sldId id="2064" r:id="rId66"/>
    <p:sldId id="2065" r:id="rId67"/>
    <p:sldId id="2066" r:id="rId68"/>
    <p:sldId id="2067" r:id="rId69"/>
    <p:sldId id="2068" r:id="rId70"/>
    <p:sldId id="2069" r:id="rId71"/>
    <p:sldId id="2070" r:id="rId72"/>
    <p:sldId id="2071" r:id="rId73"/>
    <p:sldId id="2072" r:id="rId74"/>
    <p:sldId id="2073" r:id="rId75"/>
    <p:sldId id="2074" r:id="rId76"/>
    <p:sldId id="2075" r:id="rId77"/>
    <p:sldId id="2076" r:id="rId78"/>
    <p:sldId id="2077" r:id="rId79"/>
    <p:sldId id="2078" r:id="rId80"/>
    <p:sldId id="2079" r:id="rId81"/>
    <p:sldId id="2080" r:id="rId82"/>
    <p:sldId id="2081" r:id="rId83"/>
    <p:sldId id="2082" r:id="rId84"/>
    <p:sldId id="2083" r:id="rId85"/>
    <p:sldId id="2084" r:id="rId86"/>
    <p:sldId id="2085" r:id="rId87"/>
    <p:sldId id="2086" r:id="rId88"/>
    <p:sldId id="2087" r:id="rId89"/>
    <p:sldId id="2088" r:id="rId90"/>
    <p:sldId id="2089" r:id="rId91"/>
    <p:sldId id="2090" r:id="rId92"/>
    <p:sldId id="2091" r:id="rId93"/>
    <p:sldId id="2092" r:id="rId94"/>
    <p:sldId id="2093" r:id="rId95"/>
    <p:sldId id="2094" r:id="rId96"/>
    <p:sldId id="2095" r:id="rId97"/>
    <p:sldId id="2096" r:id="rId98"/>
    <p:sldId id="2097" r:id="rId99"/>
    <p:sldId id="2098" r:id="rId100"/>
    <p:sldId id="2099" r:id="rId101"/>
    <p:sldId id="2100" r:id="rId102"/>
    <p:sldId id="2101" r:id="rId103"/>
    <p:sldId id="2266" r:id="rId104"/>
    <p:sldId id="2102" r:id="rId105"/>
    <p:sldId id="2103" r:id="rId106"/>
    <p:sldId id="2104" r:id="rId107"/>
    <p:sldId id="2105" r:id="rId108"/>
    <p:sldId id="2106" r:id="rId109"/>
    <p:sldId id="2107" r:id="rId110"/>
    <p:sldId id="2108" r:id="rId111"/>
    <p:sldId id="2109" r:id="rId112"/>
    <p:sldId id="2110" r:id="rId113"/>
    <p:sldId id="2111" r:id="rId114"/>
    <p:sldId id="2112" r:id="rId115"/>
    <p:sldId id="2113" r:id="rId116"/>
    <p:sldId id="2114" r:id="rId117"/>
    <p:sldId id="2115" r:id="rId118"/>
    <p:sldId id="2116" r:id="rId119"/>
    <p:sldId id="2117" r:id="rId120"/>
    <p:sldId id="2118" r:id="rId121"/>
    <p:sldId id="2119" r:id="rId122"/>
    <p:sldId id="2120" r:id="rId123"/>
    <p:sldId id="2121" r:id="rId124"/>
    <p:sldId id="2122" r:id="rId125"/>
    <p:sldId id="2123" r:id="rId126"/>
    <p:sldId id="2124" r:id="rId127"/>
    <p:sldId id="2125" r:id="rId128"/>
    <p:sldId id="2126" r:id="rId129"/>
    <p:sldId id="2127" r:id="rId130"/>
    <p:sldId id="2128" r:id="rId131"/>
    <p:sldId id="2129" r:id="rId132"/>
    <p:sldId id="2130" r:id="rId133"/>
    <p:sldId id="2131" r:id="rId134"/>
    <p:sldId id="2132" r:id="rId135"/>
    <p:sldId id="2133" r:id="rId136"/>
    <p:sldId id="2134" r:id="rId137"/>
    <p:sldId id="2135" r:id="rId138"/>
    <p:sldId id="2136" r:id="rId139"/>
    <p:sldId id="2137" r:id="rId140"/>
    <p:sldId id="2138" r:id="rId141"/>
    <p:sldId id="2139" r:id="rId142"/>
    <p:sldId id="2140" r:id="rId143"/>
    <p:sldId id="2141" r:id="rId144"/>
    <p:sldId id="2142" r:id="rId145"/>
    <p:sldId id="2143" r:id="rId146"/>
    <p:sldId id="2144" r:id="rId147"/>
    <p:sldId id="2145" r:id="rId148"/>
    <p:sldId id="2146" r:id="rId149"/>
    <p:sldId id="2147" r:id="rId150"/>
    <p:sldId id="2148" r:id="rId151"/>
    <p:sldId id="2149" r:id="rId152"/>
    <p:sldId id="2150" r:id="rId153"/>
    <p:sldId id="2151" r:id="rId154"/>
    <p:sldId id="2152" r:id="rId155"/>
    <p:sldId id="2153" r:id="rId156"/>
    <p:sldId id="2154" r:id="rId157"/>
    <p:sldId id="2155" r:id="rId158"/>
    <p:sldId id="2156" r:id="rId159"/>
    <p:sldId id="2157" r:id="rId160"/>
    <p:sldId id="2158" r:id="rId161"/>
    <p:sldId id="2159" r:id="rId162"/>
    <p:sldId id="2160" r:id="rId163"/>
    <p:sldId id="2161" r:id="rId164"/>
    <p:sldId id="2162" r:id="rId165"/>
    <p:sldId id="2163" r:id="rId166"/>
    <p:sldId id="2164" r:id="rId167"/>
    <p:sldId id="2165" r:id="rId168"/>
    <p:sldId id="2166" r:id="rId169"/>
    <p:sldId id="2167" r:id="rId170"/>
    <p:sldId id="2168" r:id="rId171"/>
    <p:sldId id="2169" r:id="rId172"/>
    <p:sldId id="2170" r:id="rId173"/>
    <p:sldId id="2171" r:id="rId174"/>
    <p:sldId id="2172" r:id="rId175"/>
    <p:sldId id="2173" r:id="rId176"/>
    <p:sldId id="2174" r:id="rId177"/>
    <p:sldId id="2175" r:id="rId178"/>
    <p:sldId id="2176" r:id="rId179"/>
    <p:sldId id="2177" r:id="rId180"/>
    <p:sldId id="2178" r:id="rId181"/>
    <p:sldId id="2179" r:id="rId182"/>
    <p:sldId id="2180" r:id="rId183"/>
    <p:sldId id="2181" r:id="rId184"/>
    <p:sldId id="2182" r:id="rId185"/>
    <p:sldId id="2183" r:id="rId186"/>
    <p:sldId id="2184" r:id="rId187"/>
    <p:sldId id="2185" r:id="rId188"/>
    <p:sldId id="2186" r:id="rId189"/>
    <p:sldId id="2187" r:id="rId190"/>
    <p:sldId id="2188" r:id="rId191"/>
    <p:sldId id="2189" r:id="rId192"/>
    <p:sldId id="2190" r:id="rId193"/>
    <p:sldId id="2191" r:id="rId194"/>
    <p:sldId id="2192" r:id="rId195"/>
    <p:sldId id="2193" r:id="rId196"/>
    <p:sldId id="2194" r:id="rId197"/>
    <p:sldId id="2195" r:id="rId198"/>
    <p:sldId id="2196" r:id="rId199"/>
    <p:sldId id="2197" r:id="rId200"/>
    <p:sldId id="2198" r:id="rId201"/>
    <p:sldId id="2199" r:id="rId202"/>
    <p:sldId id="2200" r:id="rId203"/>
    <p:sldId id="2201" r:id="rId204"/>
    <p:sldId id="2202" r:id="rId205"/>
    <p:sldId id="2203" r:id="rId206"/>
    <p:sldId id="2204" r:id="rId207"/>
    <p:sldId id="2205" r:id="rId208"/>
    <p:sldId id="2206" r:id="rId209"/>
    <p:sldId id="2207" r:id="rId210"/>
    <p:sldId id="2208" r:id="rId211"/>
    <p:sldId id="2209" r:id="rId212"/>
    <p:sldId id="2210" r:id="rId213"/>
    <p:sldId id="2211" r:id="rId214"/>
    <p:sldId id="2212" r:id="rId215"/>
    <p:sldId id="2213" r:id="rId216"/>
    <p:sldId id="2214" r:id="rId217"/>
    <p:sldId id="2215" r:id="rId218"/>
    <p:sldId id="2216" r:id="rId219"/>
    <p:sldId id="2217" r:id="rId220"/>
    <p:sldId id="2218" r:id="rId221"/>
    <p:sldId id="2219" r:id="rId222"/>
    <p:sldId id="2220" r:id="rId223"/>
    <p:sldId id="2221" r:id="rId224"/>
    <p:sldId id="2222" r:id="rId225"/>
    <p:sldId id="2223" r:id="rId226"/>
    <p:sldId id="2224" r:id="rId227"/>
    <p:sldId id="2225" r:id="rId228"/>
    <p:sldId id="2226" r:id="rId229"/>
    <p:sldId id="2227" r:id="rId230"/>
    <p:sldId id="2228" r:id="rId231"/>
    <p:sldId id="2229" r:id="rId232"/>
    <p:sldId id="2230" r:id="rId233"/>
    <p:sldId id="2231" r:id="rId234"/>
    <p:sldId id="2232" r:id="rId235"/>
    <p:sldId id="2233" r:id="rId236"/>
    <p:sldId id="2234" r:id="rId237"/>
    <p:sldId id="2235" r:id="rId238"/>
    <p:sldId id="2236" r:id="rId239"/>
    <p:sldId id="2237" r:id="rId240"/>
    <p:sldId id="2238" r:id="rId241"/>
    <p:sldId id="2239" r:id="rId242"/>
    <p:sldId id="2240" r:id="rId243"/>
    <p:sldId id="2241" r:id="rId244"/>
    <p:sldId id="2242" r:id="rId245"/>
    <p:sldId id="2243" r:id="rId246"/>
    <p:sldId id="2244" r:id="rId247"/>
    <p:sldId id="2245" r:id="rId248"/>
    <p:sldId id="2246" r:id="rId249"/>
    <p:sldId id="2247" r:id="rId250"/>
    <p:sldId id="2248" r:id="rId251"/>
    <p:sldId id="2249" r:id="rId252"/>
    <p:sldId id="2250" r:id="rId253"/>
    <p:sldId id="2251" r:id="rId254"/>
    <p:sldId id="2252" r:id="rId255"/>
    <p:sldId id="2253" r:id="rId256"/>
    <p:sldId id="2254" r:id="rId257"/>
    <p:sldId id="2255" r:id="rId258"/>
    <p:sldId id="2256" r:id="rId259"/>
    <p:sldId id="2257" r:id="rId260"/>
    <p:sldId id="2258" r:id="rId261"/>
    <p:sldId id="2259" r:id="rId262"/>
    <p:sldId id="2260" r:id="rId263"/>
    <p:sldId id="2261" r:id="rId264"/>
    <p:sldId id="2262" r:id="rId265"/>
    <p:sldId id="2263" r:id="rId266"/>
    <p:sldId id="2264" r:id="rId267"/>
    <p:sldId id="2265" r:id="rId268"/>
    <p:sldId id="1998" r:id="rId269"/>
    <p:sldId id="1999" r:id="rId2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8C8BDC5-DF99-4FD5-8C32-4FA4077BF3E9}">
          <p14:sldIdLst>
            <p14:sldId id="2000"/>
            <p14:sldId id="2001"/>
            <p14:sldId id="2002"/>
          </p14:sldIdLst>
        </p14:section>
        <p14:section name="第一段：如是我聞" id="{62AE7BE5-8CF5-41E7-9426-2293E0E9884C}">
          <p14:sldIdLst>
            <p14:sldId id="2003"/>
            <p14:sldId id="2004"/>
            <p14:sldId id="2005"/>
            <p14:sldId id="2006"/>
            <p14:sldId id="2007"/>
            <p14:sldId id="2008"/>
            <p14:sldId id="2009"/>
            <p14:sldId id="2010"/>
            <p14:sldId id="2011"/>
            <p14:sldId id="2012"/>
            <p14:sldId id="2013"/>
            <p14:sldId id="2014"/>
            <p14:sldId id="2015"/>
            <p14:sldId id="2016"/>
            <p14:sldId id="2017"/>
            <p14:sldId id="2018"/>
            <p14:sldId id="2019"/>
            <p14:sldId id="2020"/>
            <p14:sldId id="2021"/>
            <p14:sldId id="2022"/>
            <p14:sldId id="2023"/>
            <p14:sldId id="2024"/>
          </p14:sldIdLst>
        </p14:section>
        <p14:section name="第二段：菩薩摩訶薩八萬人俱" id="{A66F4933-1384-4BDB-ACB6-7AE74388529C}">
          <p14:sldIdLst>
            <p14:sldId id="2025"/>
            <p14:sldId id="2026"/>
            <p14:sldId id="2027"/>
            <p14:sldId id="2028"/>
            <p14:sldId id="2029"/>
            <p14:sldId id="2030"/>
            <p14:sldId id="2031"/>
            <p14:sldId id="2032"/>
            <p14:sldId id="2033"/>
            <p14:sldId id="2034"/>
            <p14:sldId id="2035"/>
            <p14:sldId id="2036"/>
            <p14:sldId id="2037"/>
            <p14:sldId id="2038"/>
            <p14:sldId id="2039"/>
            <p14:sldId id="2040"/>
            <p14:sldId id="2041"/>
            <p14:sldId id="2042"/>
            <p14:sldId id="2043"/>
            <p14:sldId id="2044"/>
            <p14:sldId id="2045"/>
            <p14:sldId id="2046"/>
            <p14:sldId id="2047"/>
            <p14:sldId id="2048"/>
            <p14:sldId id="2049"/>
            <p14:sldId id="2050"/>
            <p14:sldId id="2051"/>
            <p14:sldId id="2052"/>
            <p14:sldId id="2053"/>
            <p14:sldId id="2054"/>
            <p14:sldId id="2055"/>
          </p14:sldIdLst>
        </p14:section>
        <p14:section name="第三段：其心禪寂 常在三昧" id="{8B2312CC-9E91-4A43-B851-6562B2A1D356}">
          <p14:sldIdLst>
            <p14:sldId id="2056"/>
            <p14:sldId id="2057"/>
            <p14:sldId id="2058"/>
            <p14:sldId id="2059"/>
            <p14:sldId id="2060"/>
            <p14:sldId id="2061"/>
            <p14:sldId id="2062"/>
            <p14:sldId id="2063"/>
            <p14:sldId id="2064"/>
            <p14:sldId id="2065"/>
            <p14:sldId id="2066"/>
            <p14:sldId id="2067"/>
            <p14:sldId id="2068"/>
            <p14:sldId id="2069"/>
            <p14:sldId id="2070"/>
          </p14:sldIdLst>
        </p14:section>
        <p14:section name="第四段：大船師、大醫王" id="{6382E349-B94D-48E8-9523-4DE7AB398CFA}">
          <p14:sldIdLst>
            <p14:sldId id="2071"/>
            <p14:sldId id="2072"/>
            <p14:sldId id="2073"/>
            <p14:sldId id="2074"/>
            <p14:sldId id="2075"/>
            <p14:sldId id="2076"/>
            <p14:sldId id="2077"/>
            <p14:sldId id="2078"/>
            <p14:sldId id="2079"/>
            <p14:sldId id="2080"/>
            <p14:sldId id="2081"/>
            <p14:sldId id="2082"/>
            <p14:sldId id="2083"/>
            <p14:sldId id="2084"/>
            <p14:sldId id="2085"/>
            <p14:sldId id="2086"/>
            <p14:sldId id="2087"/>
            <p14:sldId id="2088"/>
            <p14:sldId id="2089"/>
            <p14:sldId id="2090"/>
            <p14:sldId id="2091"/>
            <p14:sldId id="2092"/>
            <p14:sldId id="2093"/>
            <p14:sldId id="2094"/>
            <p14:sldId id="2095"/>
            <p14:sldId id="2096"/>
            <p14:sldId id="2097"/>
            <p14:sldId id="2098"/>
            <p14:sldId id="2099"/>
            <p14:sldId id="2100"/>
            <p14:sldId id="2101"/>
            <p14:sldId id="2266"/>
            <p14:sldId id="2102"/>
            <p14:sldId id="2103"/>
            <p14:sldId id="2104"/>
            <p14:sldId id="2105"/>
            <p14:sldId id="2106"/>
            <p14:sldId id="2107"/>
            <p14:sldId id="2108"/>
            <p14:sldId id="2109"/>
            <p14:sldId id="2110"/>
            <p14:sldId id="2111"/>
          </p14:sldIdLst>
        </p14:section>
        <p14:section name="第五段：十大弟子稱頌" id="{731D61E6-9EC6-4491-9341-506732D88FFE}">
          <p14:sldIdLst>
            <p14:sldId id="2112"/>
            <p14:sldId id="2113"/>
            <p14:sldId id="2114"/>
            <p14:sldId id="2115"/>
            <p14:sldId id="2116"/>
            <p14:sldId id="2117"/>
            <p14:sldId id="2118"/>
            <p14:sldId id="2119"/>
            <p14:sldId id="2120"/>
            <p14:sldId id="2121"/>
            <p14:sldId id="2122"/>
            <p14:sldId id="2123"/>
            <p14:sldId id="2124"/>
            <p14:sldId id="2125"/>
            <p14:sldId id="2126"/>
            <p14:sldId id="2127"/>
            <p14:sldId id="2128"/>
            <p14:sldId id="2129"/>
            <p14:sldId id="2130"/>
            <p14:sldId id="2131"/>
            <p14:sldId id="2132"/>
            <p14:sldId id="2133"/>
            <p14:sldId id="2134"/>
          </p14:sldIdLst>
        </p14:section>
        <p14:section name="第六段：天香天衣" id="{5B81882C-4BE6-402B-A819-1DC5D627DF83}">
          <p14:sldIdLst>
            <p14:sldId id="2135"/>
            <p14:sldId id="2136"/>
            <p14:sldId id="2137"/>
            <p14:sldId id="2138"/>
            <p14:sldId id="2139"/>
            <p14:sldId id="2140"/>
            <p14:sldId id="2141"/>
            <p14:sldId id="2142"/>
            <p14:sldId id="2143"/>
            <p14:sldId id="2144"/>
            <p14:sldId id="2145"/>
            <p14:sldId id="2146"/>
            <p14:sldId id="2147"/>
            <p14:sldId id="2148"/>
            <p14:sldId id="2149"/>
            <p14:sldId id="2150"/>
            <p14:sldId id="2151"/>
            <p14:sldId id="2152"/>
            <p14:sldId id="2153"/>
          </p14:sldIdLst>
        </p14:section>
        <p14:section name="第七段：大哉大悟大聖主" id="{DF1DEB01-9A02-4DB3-A8A1-5E081BAA6E0D}">
          <p14:sldIdLst>
            <p14:sldId id="2154"/>
            <p14:sldId id="2155"/>
            <p14:sldId id="2156"/>
            <p14:sldId id="2157"/>
            <p14:sldId id="2158"/>
            <p14:sldId id="2159"/>
            <p14:sldId id="2160"/>
            <p14:sldId id="2161"/>
            <p14:sldId id="2162"/>
            <p14:sldId id="2163"/>
            <p14:sldId id="2164"/>
            <p14:sldId id="2165"/>
            <p14:sldId id="2166"/>
            <p14:sldId id="2167"/>
            <p14:sldId id="2168"/>
            <p14:sldId id="2169"/>
            <p14:sldId id="2170"/>
            <p14:sldId id="2171"/>
            <p14:sldId id="2172"/>
            <p14:sldId id="2173"/>
            <p14:sldId id="2174"/>
            <p14:sldId id="2175"/>
            <p14:sldId id="2176"/>
            <p14:sldId id="2177"/>
            <p14:sldId id="2178"/>
            <p14:sldId id="2179"/>
            <p14:sldId id="2180"/>
            <p14:sldId id="2181"/>
            <p14:sldId id="2182"/>
            <p14:sldId id="2183"/>
            <p14:sldId id="2184"/>
            <p14:sldId id="2185"/>
            <p14:sldId id="2186"/>
            <p14:sldId id="2187"/>
            <p14:sldId id="2188"/>
            <p14:sldId id="2189"/>
            <p14:sldId id="2190"/>
            <p14:sldId id="2191"/>
            <p14:sldId id="2192"/>
            <p14:sldId id="2193"/>
            <p14:sldId id="2194"/>
            <p14:sldId id="2195"/>
            <p14:sldId id="2196"/>
            <p14:sldId id="2197"/>
            <p14:sldId id="2198"/>
            <p14:sldId id="2199"/>
            <p14:sldId id="2200"/>
          </p14:sldIdLst>
        </p14:section>
        <p14:section name="第八段：三十二莊嚴相" id="{46CD1DA8-7ACE-491C-8ECC-DA2A48A10640}">
          <p14:sldIdLst>
            <p14:sldId id="2201"/>
            <p14:sldId id="2202"/>
            <p14:sldId id="2203"/>
            <p14:sldId id="2204"/>
            <p14:sldId id="2205"/>
            <p14:sldId id="2206"/>
            <p14:sldId id="2207"/>
            <p14:sldId id="2208"/>
            <p14:sldId id="2209"/>
            <p14:sldId id="2210"/>
            <p14:sldId id="2211"/>
            <p14:sldId id="2212"/>
            <p14:sldId id="2213"/>
            <p14:sldId id="2214"/>
            <p14:sldId id="2215"/>
            <p14:sldId id="2216"/>
            <p14:sldId id="2217"/>
            <p14:sldId id="2218"/>
            <p14:sldId id="2219"/>
            <p14:sldId id="2220"/>
            <p14:sldId id="2221"/>
            <p14:sldId id="2222"/>
            <p14:sldId id="2223"/>
            <p14:sldId id="2224"/>
            <p14:sldId id="2225"/>
            <p14:sldId id="2226"/>
            <p14:sldId id="2227"/>
            <p14:sldId id="2228"/>
            <p14:sldId id="2229"/>
            <p14:sldId id="2230"/>
            <p14:sldId id="2231"/>
            <p14:sldId id="2232"/>
            <p14:sldId id="2233"/>
            <p14:sldId id="2234"/>
            <p14:sldId id="2235"/>
            <p14:sldId id="2236"/>
            <p14:sldId id="2237"/>
            <p14:sldId id="2238"/>
            <p14:sldId id="2239"/>
            <p14:sldId id="2240"/>
            <p14:sldId id="2241"/>
            <p14:sldId id="2242"/>
          </p14:sldIdLst>
        </p14:section>
        <p14:section name="第九段：世尊往昔無量劫" id="{FBDBFC3E-C618-4C37-8CFE-BCBB55B93253}">
          <p14:sldIdLst>
            <p14:sldId id="2243"/>
            <p14:sldId id="2244"/>
            <p14:sldId id="2245"/>
            <p14:sldId id="2246"/>
            <p14:sldId id="2247"/>
            <p14:sldId id="2248"/>
            <p14:sldId id="2249"/>
            <p14:sldId id="2250"/>
            <p14:sldId id="2251"/>
            <p14:sldId id="2252"/>
            <p14:sldId id="2253"/>
            <p14:sldId id="2254"/>
            <p14:sldId id="2255"/>
            <p14:sldId id="2256"/>
            <p14:sldId id="2257"/>
            <p14:sldId id="2258"/>
            <p14:sldId id="2259"/>
            <p14:sldId id="2260"/>
            <p14:sldId id="2261"/>
            <p14:sldId id="2262"/>
            <p14:sldId id="2263"/>
            <p14:sldId id="2264"/>
            <p14:sldId id="2265"/>
            <p14:sldId id="1998"/>
            <p14:sldId id="19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3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presProps" Target="presProps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viewProps" Target="viewProps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theme" Target="theme/theme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tableStyles" Target="tableStyle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titl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4624"/>
            <a:ext cx="12192000" cy="1324800"/>
          </a:xfrm>
        </p:spPr>
        <p:txBody>
          <a:bodyPr/>
          <a:lstStyle>
            <a:lvl1pPr>
              <a:defRPr sz="6400">
                <a:latin typeface="華康魏碑體" pitchFamily="65" charset="-120"/>
                <a:ea typeface="華康魏碑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73650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_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454352"/>
            <a:ext cx="12192000" cy="1143000"/>
          </a:xfrm>
        </p:spPr>
        <p:txBody>
          <a:bodyPr/>
          <a:lstStyle>
            <a:lvl1pPr>
              <a:defRPr sz="6400">
                <a:latin typeface="華康魏碑體" panose="03000709000000000000" pitchFamily="65" charset="-120"/>
                <a:ea typeface="華康魏碑體" panose="030007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68194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title_top_Outer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4624"/>
            <a:ext cx="12192000" cy="1324800"/>
          </a:xfrm>
        </p:spPr>
        <p:txBody>
          <a:bodyPr/>
          <a:lstStyle>
            <a:lvl1pPr>
              <a:defRPr sz="6400" b="1">
                <a:ln w="9525">
                  <a:solidFill>
                    <a:schemeClr val="tx1"/>
                  </a:solidFill>
                </a:ln>
                <a:effectLst>
                  <a:glow rad="76200">
                    <a:schemeClr val="accent2">
                      <a:satMod val="175000"/>
                    </a:schemeClr>
                  </a:glow>
                </a:effectLst>
                <a:latin typeface="華康魏碑體" pitchFamily="65" charset="-120"/>
                <a:ea typeface="華康魏碑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8712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_bottom_Outer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454352"/>
            <a:ext cx="12192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TW" altLang="en-US" b="1" dirty="0">
                <a:ln w="9525">
                  <a:solidFill>
                    <a:schemeClr val="tx1"/>
                  </a:solidFill>
                </a:ln>
                <a:effectLst>
                  <a:glow rad="76200">
                    <a:schemeClr val="accent2">
                      <a:satMod val="175000"/>
                    </a:schemeClr>
                  </a:glow>
                </a:effectLst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3318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hsEng_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Chs">
            <a:extLst>
              <a:ext uri="{FF2B5EF4-FFF2-40B4-BE49-F238E27FC236}">
                <a16:creationId xmlns:a16="http://schemas.microsoft.com/office/drawing/2014/main" id="{8DB2779E-B8E6-896F-83BF-44007A29A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00013"/>
            <a:ext cx="12192000" cy="1008631"/>
          </a:xfrm>
          <a:ln>
            <a:noFill/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>
              <a:defRPr lang="zh-TW" altLang="en-US" sz="6000" b="1" kern="1200" dirty="0">
                <a:ln w="12700">
                  <a:solidFill>
                    <a:srgbClr val="002060"/>
                  </a:solidFill>
                </a:ln>
                <a:effectLst>
                  <a:glow rad="63500">
                    <a:srgbClr val="01107D">
                      <a:alpha val="40000"/>
                    </a:srgb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lvl="0" defTabSz="914400" eaLnBrk="1" latinLnBrk="0" hangingPunct="1">
              <a:lnSpc>
                <a:spcPct val="90000"/>
              </a:lnSpc>
              <a:buNone/>
            </a:pPr>
            <a:endParaRPr lang="zh-TW" altLang="en-US" dirty="0"/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F0D8467E-811E-9D52-D68C-42877DFF0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73948"/>
            <a:ext cx="12192000" cy="56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ctr">
              <a:defRPr lang="zh-TW" altLang="en-US" sz="3200" b="1" kern="1200" dirty="0">
                <a:ln w="1270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63500">
                    <a:srgbClr val="01107D">
                      <a:alpha val="40000"/>
                    </a:srgbClr>
                  </a:glow>
                </a:effectLst>
                <a:latin typeface="Calibri" panose="020F0502020204030204" pitchFamily="34" charset="0"/>
                <a:ea typeface="華康魏碑體(P)" panose="03000700000000000000" pitchFamily="66" charset="-120"/>
                <a:cs typeface="Calibri" panose="020F0502020204030204" pitchFamily="34" charset="0"/>
              </a:defRPr>
            </a:lvl1pPr>
          </a:lstStyle>
          <a:p>
            <a:pPr lvl="0" algn="ctr" defTabSz="91440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03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98801B-103E-04DF-5DCA-EC68A08C8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67055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16024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2" r:id="rId2"/>
    <p:sldLayoutId id="2147483656" r:id="rId3"/>
    <p:sldLayoutId id="2147483658" r:id="rId4"/>
    <p:sldLayoutId id="2147483660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400">
          <a:solidFill>
            <a:schemeClr val="bg1"/>
          </a:solidFill>
          <a:latin typeface="華康魏碑體" panose="03000709000000000000" pitchFamily="65" charset="-120"/>
          <a:ea typeface="華康魏碑體" panose="030007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6600">
          <a:solidFill>
            <a:schemeClr val="bg1"/>
          </a:solidFill>
          <a:latin typeface="Times New Roman" pitchFamily="18" charset="0"/>
          <a:ea typeface="華康隸書體W7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無量義經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The Sutra of Infinite Meanings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620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阿修羅 迦樓羅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asuras, garudas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57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醫王 大醫王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As medicine kings or great medicine kings,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6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分別病相 曉了藥性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discern the forms of diseases, know well the properties of medicine,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11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隨病授藥 令眾樂服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dispense it according to the disease, and lead people to take it joyfully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4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調御 大調御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/>
              <a:t>As tamers or great tamers,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50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無諸放逸行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their conduct is never undisciplined;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63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猶如象馬師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like trainers of elephants and horses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2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能調無不調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who can train anything that can be trained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85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師子勇猛 威伏眾獸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They are like majestic and brave lions that inevitably subdue and overpower all beasts,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0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難可沮壞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being impervious to harm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6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遊戲菩薩諸波羅蜜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These Bodhisattvas play effortlessly in all the paramitas;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緊那羅 摩睺羅伽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kinnaras, and mahoragas.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5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於如來地 堅固不動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then at the stage of the Tathagata, they remain firm and unwavering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56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安住願力 廣淨佛國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They abide in the power of their vows and extensively purify Buddha lands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5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不久得成阿耨多羅三藐三菩提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Before long, they will attain Anuttara-samyak-sambodhi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31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06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是諸菩薩摩訶薩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All these Bodhisattva-Mahasattvas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2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皆有如是不思議功德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have such inconceivable merits and virtues.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71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其比丘名曰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 bhiksus’ names were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大智舍利弗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Great Wisdom Sariputra,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3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神通目犍連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Spiritual Power Maudgalyayana,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6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慧命須菩提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Wisdom Life Subhuti,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3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諸比丘 比丘尼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Bhiksus, bhiksunis,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0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摩訶迦旃延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Mahakatyayana,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40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彌多羅尼子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Purna Maitrayaniputra,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2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富樓那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Purna Maitrayaniputra,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70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阿若憍陳如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Ajnata Kaundinya,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84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天眼阿那律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Heavenly Eye Aniruddha,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0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持律憂波離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Precept-Keeping Upali,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4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侍者阿難 佛子羅云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Attendant Ananda, the Buddha’s son Rahula,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6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憂波難陀 離波多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Upananda, Revada,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13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劫賓那 薄拘羅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Kapphina, Vakkula,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4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阿周陀 莎伽陀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Acyuta, Svagata,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7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優婆塞 優婆夷俱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upasakas, and upasikas were all present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5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頭陀大迦葉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Dhuta Mahakasyapa,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2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憂樓頻螺迦葉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Uruvilva-Kasyapa,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4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那提迦葉 伽耶迦葉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Nadi-Kasyapa, and Gaya-Kasyapa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2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如是等比丘萬二千人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These and other bhiksus numbered twelve thousand in all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1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皆阿羅漢 盡諸結漏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all were arhats, who had exhausted all bonds and Leaks 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3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無復縛著 真正解脫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no longer had any entanglements or attachments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7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98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爾時大莊嚴菩薩摩訶薩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At the time, Great Magnificent Bodhisattva-Mahasattva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3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遍觀眾坐各定意已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saw that the assembly sat with settled minds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1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與眾中八萬菩薩摩訶薩俱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Together with all eighty thousand Bodhisattva-Mahasattvas in the assembly,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6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大轉輪王 小轉輪王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There were great wheel-turning kings, small wheel-turning kings,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8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從坐而起 來詣佛所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rose from his seat and went to where the Buddha was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70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頭面禮足 遶百千匝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They all made prostrations with their heads at the Buddha’s feet and circumambulated the Buddha hundreds and thousands of times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9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燒散天華 天香 天衣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They scattered celestial flowers and burned celestial incense while celestial garments,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9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天瓔珞 天無價寶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celestial strings of jewels, and priceless celestial treasures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從上空中 旋轉來下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came spiraling down from the sky,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四面雲集 而獻於佛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gathering together from all directions, and were offered to the Buddha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3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天廚 天缽器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There were celestial dishes and celestial bowls and vessels,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0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天百味 充滿盈溢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overflowing with delicacies of one hundred celestial flavors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7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見色聞香 自然飽足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Upon seeing this food or smelling its fragrance, one would naturally be full and satisfied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6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天幢 天幡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Celestial banners, celestial flags,musical instruments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0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金輪 銀輪 諸轉輪王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kings of the golden wheel, silver wheel, and other wheels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1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天幰蓋 天妙樂具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celestial canopies, and wondrous celestial 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49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處處安置 作天伎樂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were placed everywhere, with celestial music played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76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娛樂於佛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to entertain the Buddha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12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即前胡跪 合掌一心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75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Then all went forth to kneel on their right knee with palms pressed together, and with one mind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7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俱共同聲 說偈讚言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one voice, they praised Him in verse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3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1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大哉大悟大聖主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Supremely great and greatly awakened is the great lord of sages!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77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無垢無染無所著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With no defilement, no contamination, and no attachment,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73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天人象馬調御師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trains heavenly beings and men like a trainer of elephants and horses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道風德香熏一切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His cultivation and virtues are like wind or fragrance that permeates everything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0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國王 王子 國臣 國民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There were kings and princes, ministers and citizens,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57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智恬情泊慮凝靜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His wisdom is tranquil, His sentiments are peaceful, and His thinking is focused and still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0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意滅識亡心亦寂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thoughts and consciousness have ceased, and His mind is silent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9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永斷夢妄思想念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He has forever eliminated the delusions of His thinking, perceiving, and recollecting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2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無復諸大陰界入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He is never again influenced by the elements, the Skandhas, the Realms, or the Entrances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9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其身非有亦非無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body is neither existent nor non-existent,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4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非因非緣非自他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arises from neither causes nor conditions, and does not discriminate self from others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74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非方非圓非短長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It is neither square nor round, neither short nor long,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非出非沒非生滅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appearing nor disappearing, neither arising nor ceasing,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4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非造非起非為作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creating nor inciting, nor contriving nor producing,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05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國士 國女 國大長者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men and women of the country, and great elders,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61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非坐非臥非行住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sitting nor lying down, neither walking nor standing still,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1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非動非轉非閑靜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moving nor turning, neither idle nor tranquil,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4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非進非退非安危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advancing nor retreating, neither safe nor in danger,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3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非是非非非得失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right nor wrong, neither gaining nor losing,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53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非彼非此非去來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that nor this, neither going nor coming,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24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非青非黃非赤白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blue nor yellow, neither red nor white,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8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非紅非紫種種色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neither scarlet nor purple, nor any variety of colors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45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63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戒定慧解知見生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He gives rise to the perfection of precepts, samadhi, wisdom, liberation, and liberation’s understanding and views,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3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三明六通道品發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develops the Three Insights, the Six Spiritual Powers, and the Practices to Enlightenment,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3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各與眷屬 百千萬數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7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each accompanied by their families and followers. In the hundreds, thousands, tens of thousands,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75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慈悲十力無畏起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brings forth loving-kindness, compassion, the Ten Powers, and the Fourfold Fearlessness,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9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眾生善業因緣生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and appears in the world with the good karmic causes and conditions of sentient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62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4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示為丈六紫金暉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reveals His body, sixteen chi in size, with purple-gold radiance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4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方整照曜甚明徹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upright demeanor shines with penetrating brilliance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8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毫相月旋項日光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Between His eyebrows is a white whorl of hair like the moon, and the back of His neck emits a radiance like that of the sun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66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旋髮紺青頂肉髻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curling hair is dark blue, and a fleshy protuberance is on His crown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4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淨眼明鏡上下眴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His clear eyes are bright and illuminating; His gaze reaches above and below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1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眉睫紺舒方口頰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His eyebrows and eyelashes are dark blue and relaxed, and His jaw is square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78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脣舌赤好若丹果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lips and tongue are red, like a red fruit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67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8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白齒四十猶珂雪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forty teeth are white like snow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9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額廣鼻脩面門開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forehead is broad, His nose straight, and His face is wide and open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69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胸表卍字師子臆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 symbol of a svastika is on His chest, which is broad like a lion’s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3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手足柔軟具千輻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His palms and soles are soft, with impressions of thousand-spoked wheels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84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腋掌合縵內外握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His armpits are well-filled and His hands finely webbed; He can grab inwardly and outwardly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2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臂修肘長指直纖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arms are long, and His fingers are straight and slender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8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皮膚細軟毛右旋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skin is fine and soft, with hair curling to the right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3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踝膝不現陰馬藏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75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The bones of His ankles and knees are not apparent, and His private organ is hidden like that of a horse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0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細筋銷骨鹿膊腸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His veins are fine, His shoulders rounded, and His leg muscles are like those of a deer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2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德行品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Chapter on Virtues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78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而自圍遶 來詣佛所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encircled the Buddha and came before him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6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表裏映徹淨無垢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Inside and out, His body is crystal-clear, pure, and without defilement,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43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淨水莫染不受塵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like pure water with no contamination, not tainted by dust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7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91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如是等相三十二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Of these physical marks, there are thirty-two,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6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八十種好似可見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eighty excellent characteristics which seem to be seen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而實無相非相色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But in truth, there is no appearance nor any form;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7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一切有相眼對絕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all appearances are perceived by the eye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95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無相之相有相身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While His appearance is of non-appearance, He manifests the appearance of a body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6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眾生身相相亦然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manifests with the same physical appearance as sentient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6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能令眾生歡喜禮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This allows sentient beings to happily pay respect to Him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1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頭面禮足 遶百千匝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They made prostrations with their heads at the Buddha’s feet and circumambulated the Buddha hundreds and thousands of times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虔心表敬誠慇懃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sincerely express their utmost reverence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9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17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因是自高我慢除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Because He has eliminated self-importance and arrogance,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2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成就如是妙色軀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has perfected such a wondrous body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86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我等八萬之等眾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All of us together, an assembly of eighty thousand,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9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俱共稽首咸歸命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make prostrations to and take refuge in Him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8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善滅思想心意識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who has skillfully eliminated thinking, perceiving, and consciousness,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6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象馬調御無著聖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 noble being who has no attachments and is like a trainer of elephants and horses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1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稽首歸依法色身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We prostrate to and take refuge in His Dharma body and form body, the collected perfection of precepts, </a:t>
            </a:r>
            <a:r>
              <a:rPr lang="en-US" altLang="zh-TW" dirty="0" err="1" smtClean="0"/>
              <a:t>samadhi</a:t>
            </a:r>
            <a:r>
              <a:rPr lang="en-US" altLang="zh-TW" dirty="0" smtClean="0"/>
              <a:t>, wisdom,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98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戒定慧解知見聚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liberation, and liberation’s understanding and views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8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燒香散華 種種供養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They burned incense, scattered flowers, and made many kinds of offerings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40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稽首歸依妙幢相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We prostrate to and take refuge in His wondrous and auspicious appearance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3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稽首歸依難思議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We prostrate to and take refuge in His inconceivable state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1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梵音雷震嚮八種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clear and melodious voice thunders in eight ways,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9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微妙清淨甚深遠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wondrous, pure, profound, and far-reaching,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4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四諦六度十二緣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expounding the Four Truths, the Six Paramitas, and the Twelve Links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68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隨順眾生心業轉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to accommodate living beings and transform their mental karma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3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有聞莫不心意開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Of those who hear, none will fail to open their hearts and minds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8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無量生死眾結斷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and break the numerous entanglements of the endless cycle of birth and death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56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有聞或得須陀洹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Some who hear may become srotapannas,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斯陀阿那阿羅漢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sakrdagamins, anagamins, or arhats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34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供養佛已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After making offerings to the Buddha,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83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無漏無為緣覺處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Some become pratyekabuddhas, flawless and uncontriving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1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無生無滅菩薩地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Some realize the Bodhisattva ground of no arising and no ceasing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8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或得無量陀羅尼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Some acquire infinite dharanis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7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無礙樂說大辯才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can joyfully expound the Dharma with unhindered great eloquence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1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演說甚深微妙偈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speak exceedingly profound, subtle, and wondrous verses,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2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遊戲澡浴法清池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playing and bathing in the pure pool of the Dharma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112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或躍飛騰現神足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Some display spiritual powers as they jump up and fly,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0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出沒水火身自由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or freely go in and out of water or fire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如是法輪相如是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Such are the manifestations of the Dharma wheel,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7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清淨無邊難思議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pure, boundless, and inconceivable!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89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退一面坐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stepped back and sat down to one side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7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我等咸復共稽首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Again we all prostrate together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4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歸依法輪轉以時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take refuge in the Dharma wheel that turns at the right time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60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稽首歸依梵音聲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We all prostrate to and take refuge in the pure voice of the Buddha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18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稽首歸依緣諦度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We all prostrate to and take refuge in the Links, the Truths, and the Paramitas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6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4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世尊往昔無量劫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 World-Honored One, for infinite past kalpas,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82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懃苦修習眾德行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has painstakingly and diligently cultivated all virtuous practices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20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為我人天龍神王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For the benefit of us human beings, heavenly beings, Dharma protectors,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95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普及一切諸眾生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all sentient beings universally,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63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0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9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能捨一切諸難捨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was able to give up all that is hard to give up,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4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財寶妻子及國城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such as wealth, wife, offspring, and kingdom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2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於法內外無所悋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Never begrudging anything, inside or out,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99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頭目髓腦悉施人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head, eyes, marrow, and brain were all given to others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1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奉持諸佛清淨戒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upheld the pure precepts of all Buddhas;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7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乃至失命不毀傷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even at the cost of His life, He never caused harm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1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若人刀杖來加害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Even if someone hurt Him with knives or clubs,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25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惡口罵辱終不瞋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or abused and insulted Him with words, He would never get angry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3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2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歷劫挫身不倦惰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For many kalpas, though His body was worn down, He never tired nor slackened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6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其菩薩名曰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 Bodhisattvas’ names were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3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晝夜攝心常在禪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Day and night, He focused His mind and remained in the state of meditation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2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遍學一切眾道法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He extensively learned the Dharma of all paths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智慧深入眾生根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His wisdom deeply penetrates the capacities of sentient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26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是故今得自在力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Therefore, He has now attained this power of freedom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70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於法自在為法王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Being free and at ease with all Dharma, He is the Dharma King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我等咸共俱稽首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I and all others prostrate together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3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皈依能懃諸難懃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We take refuge in the Buddha who diligently practices everything that is difficult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0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皈依能懃諸難懃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We take refuge in the Buddha who diligently practices everything that is difficult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34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4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6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文殊師利法王子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Dharma Prince Manjusri,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5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大威德藏法王子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Dharma Prince Great-Mighty-Virtue-Treasury,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06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無憂藏法王子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Dharma Prince Worry-Free-Treasury,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89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02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大辯藏法王子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Dharma Prince Great-Eloquence-Treasury,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7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彌勒菩薩 導首菩薩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Maitreya Bodhisattva, Guiding-Leader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41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藥王菩薩 藥上菩薩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Medicine-King Bodhisattva, Medicine-Superior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32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華幢菩薩 華光幢菩薩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Flower-Banner Bodhisattva, Flower-Light-Banner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8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陀羅尼自在王菩薩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Dharani-Freedom-King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25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觀世音菩薩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Guanyin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2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大勢至菩薩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Mahasthamaprapta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2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常精進菩薩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Ever-Diligent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寶印手菩薩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Treasure-Seal-Hand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9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寶積菩薩 寶杖菩薩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Treasure-Accumulating Bodhisattva, Treasure-Stave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6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如是我聞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Thus have I heard: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75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越三界菩薩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Transcending-Three-Realms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03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毘摩跋羅菩薩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Vimabhara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0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香象菩薩 大香象菩薩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Fragrant-Elephant Bodhisattva, Great-Fragrant-Elephant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9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師子吼王菩薩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Lion’s-Roar-King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80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師子遊戲世菩薩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Lion-Playing-in-the-World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8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師子奮迅菩薩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Lion’s-Swift-Vigor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27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師子精進菩薩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Lion’s-Diligence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48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勇銳力菩薩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Valiant-and-Keen-Power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32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師子威猛伏菩薩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Lion-Mightily-Subduing Bodhisattva,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02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莊嚴菩薩 大莊嚴菩薩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Magnificent Bodhisattva, and Great Magnificent Bodhisattva.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7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一時佛住王舍城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At one time, the Buddha was staying at Rajagrha,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2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如是等菩薩摩訶薩八萬人俱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These and the other Bodhisattva-Mahasattvas numbered eighty thousand in all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3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2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是諸菩薩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Of these Bodhisattvas,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0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莫不皆是法身大士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all are great beings of the Dharmakaya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9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戒 定 慧 解脫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who have achieved the perfection of precepts, samadhi,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6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 解脫知見之所成就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wisdom, liberation, and liberation’s understanding and views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863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7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其心禪寂 常在三昧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With meditative and still minds, they remain constantly in the state of samadhi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3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恬安澹泊 無為無欲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peaceful, content, uncontriving, and free from desires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8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顛倒亂想 不復得入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No delusions or discursive thoughts can enter their minds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01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耆闍崛山中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on Grdhrakuta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8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78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靜寂清澄 志玄虛漠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With minds tranquil and clear, vows vast as the universe,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9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守之不動 億百千劫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remain unwavering for countless kalpas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無量法門 悉現在前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Infinite Dharma doors readily appear in front of them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05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得大智慧 通達諸法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attain great wisdom and completely understand all Dharma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3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曉了分別 性相真實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comprehend and distinguish the truth of natures and appearances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5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有無長短 明現顯白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Existent or non-existent, long or short, it is very clear and apparent to them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70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3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又能善知諸根性欲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Moreover, knowing well the capacities, natures, and desires of all,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37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以陀羅尼 無礙辯才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with dharani and the unhindered power of eloquence,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2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與大比丘眾萬二千人俱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with an assembly of great </a:t>
            </a:r>
            <a:r>
              <a:rPr lang="en-US" altLang="zh-TW" dirty="0" err="1" smtClean="0"/>
              <a:t>bhiksus</a:t>
            </a:r>
            <a:r>
              <a:rPr lang="en-US" altLang="zh-TW" dirty="0" smtClean="0"/>
              <a:t>, twelve thousand in all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40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請佛轉法輪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appeal to the Buddha to turn the Dharma wheel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8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9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隨順能轉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able to turn it to accommodate all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4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微渧先墮 以淹欲塵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First, they let fall drops of dew to immerse the dust of desire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6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開涅槃門 扇解脫風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Opening the gate of Nirvana and fanning the wind of liberation,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18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除世熱惱 致法清涼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they eliminate the fiery afflictions of the world with the coolness of the Dharma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89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次降甚深十二因緣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They next rain down the profound truth of the Twelve Links of Causes and Conditions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8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用灑無明老病死等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upon ignorance, old age, illness, death and so forth,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0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猛熱熾盛 苦聚日光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those violent, fiery sufferings that are like rays of focused sunlight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39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爾乃洪注無上大乘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pour the stream of the supreme Great Vehicle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0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菩薩摩訶薩八萬人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dirty="0" smtClean="0"/>
              <a:t>There were also eighty thousand Bodhisattva-</a:t>
            </a:r>
            <a:r>
              <a:rPr lang="en-US" altLang="zh-TW" dirty="0" err="1" smtClean="0"/>
              <a:t>Mahasattvas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2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潤漬眾生諸有善根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on sentient beings’ roots of goodness,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4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布善種子 遍功德田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spread the seeds of goodness over the fields of merits,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1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普令一切 發菩提萌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and lead all to develop the sprout of Bodhi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31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智慧日月 方便時節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altLang="zh-TW" smtClean="0"/>
              <a:t>With their wisdom as the sun and the moon, they apply skillful means according to the proper timing and conditions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3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扶踈增長大乘事業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support and develop the work of the Great Vehicle and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7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令眾疾成阿耨多羅三藐三菩提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lead all to readily accomplish Anuttara-samyak-sambodhi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3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常住快樂 微妙真實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abide in a state of bliss that is wondrous and true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9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無量大悲 救苦眾生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With infinite compassion, they relieve the suffering of sentient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5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是諸眾生真善知識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genuine, spiritual friends for all living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47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是諸眾生大良福田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the great fields of blessings for all living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58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天 龍 夜叉 乾闥婆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There were heavenly beings, nagas, yaksas, gandharvas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4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是諸眾生不請之師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unsummoned teachers for all living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4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是諸眾生安隱樂處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the safe, stable, and joyful refuge for all living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85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救處 護處 大依止處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altLang="zh-TW" smtClean="0"/>
              <a:t>They are the source of relief, protection, and great support for all living beings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6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處處為眾作大導師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are the great guiding teachers for all sentient beings everywhere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92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能為生盲而作眼目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They serve as eyes for those who cannot see;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2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聾劓啞者作耳鼻舌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they serve as ears, noses, or tongues for those who cannot hear, smell, or speak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8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諸根毀缺能令具足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Thus, they help those whose senses are inhibited,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80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顛狂荒亂作大正念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2500" lnSpcReduction="10000"/>
          </a:bodyPr>
          <a:lstStyle/>
          <a:p>
            <a:pPr marL="0" indent="0">
              <a:buNone/>
            </a:pPr>
            <a:r>
              <a:rPr lang="en-US" altLang="zh-TW" smtClean="0"/>
              <a:t>as well as those who are crazed, confused, or in panic to have great Right Mindfulness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38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船師 大船師 運載群生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As master boatmen or great master boatmen, they carry all living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34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渡生死河 置涅槃岸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altLang="zh-TW" smtClean="0"/>
              <a:t>beings across the river of cyclic existence to the shore of Nirvana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title_master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華康隸書體W7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9236</TotalTime>
  <Words>3852</Words>
  <Application>Microsoft Office PowerPoint</Application>
  <PresentationFormat>寬螢幕</PresentationFormat>
  <Paragraphs>494</Paragraphs>
  <Slides>269</Slides>
  <Notes>0</Notes>
  <HiddenSlides>1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269</vt:i4>
      </vt:variant>
    </vt:vector>
  </HeadingPairs>
  <TitlesOfParts>
    <vt:vector size="276" baseType="lpstr">
      <vt:lpstr>華康隸書體W7</vt:lpstr>
      <vt:lpstr>華康魏碑體</vt:lpstr>
      <vt:lpstr>華康魏碑體(P)</vt:lpstr>
      <vt:lpstr>標楷體</vt:lpstr>
      <vt:lpstr>Calibri</vt:lpstr>
      <vt:lpstr>Times New Roman</vt:lpstr>
      <vt:lpstr>subtitle_master</vt:lpstr>
      <vt:lpstr>無量義經</vt:lpstr>
      <vt:lpstr>德行品</vt:lpstr>
      <vt:lpstr>PowerPoint 簡報</vt:lpstr>
      <vt:lpstr>如是我聞</vt:lpstr>
      <vt:lpstr>一時佛住王舍城</vt:lpstr>
      <vt:lpstr>耆闍崛山中</vt:lpstr>
      <vt:lpstr>與大比丘眾萬二千人俱</vt:lpstr>
      <vt:lpstr>菩薩摩訶薩八萬人</vt:lpstr>
      <vt:lpstr>天 龍 夜叉 乾闥婆</vt:lpstr>
      <vt:lpstr>阿修羅 迦樓羅</vt:lpstr>
      <vt:lpstr>緊那羅 摩睺羅伽</vt:lpstr>
      <vt:lpstr>諸比丘 比丘尼</vt:lpstr>
      <vt:lpstr>優婆塞 優婆夷俱</vt:lpstr>
      <vt:lpstr>大轉輪王 小轉輪王</vt:lpstr>
      <vt:lpstr>金輪 銀輪 諸轉輪王</vt:lpstr>
      <vt:lpstr>國王 王子 國臣 國民</vt:lpstr>
      <vt:lpstr>國士 國女 國大長者</vt:lpstr>
      <vt:lpstr>各與眷屬 百千萬數</vt:lpstr>
      <vt:lpstr>PowerPoint 簡報</vt:lpstr>
      <vt:lpstr>而自圍遶 來詣佛所</vt:lpstr>
      <vt:lpstr>頭面禮足 遶百千匝</vt:lpstr>
      <vt:lpstr>燒香散華 種種供養</vt:lpstr>
      <vt:lpstr>供養佛已</vt:lpstr>
      <vt:lpstr>退一面坐</vt:lpstr>
      <vt:lpstr>PowerPoint 簡報</vt:lpstr>
      <vt:lpstr>其菩薩名曰</vt:lpstr>
      <vt:lpstr>文殊師利法王子</vt:lpstr>
      <vt:lpstr>大威德藏法王子</vt:lpstr>
      <vt:lpstr>無憂藏法王子</vt:lpstr>
      <vt:lpstr>大辯藏法王子</vt:lpstr>
      <vt:lpstr>彌勒菩薩 導首菩薩</vt:lpstr>
      <vt:lpstr>藥王菩薩 藥上菩薩</vt:lpstr>
      <vt:lpstr>華幢菩薩 華光幢菩薩</vt:lpstr>
      <vt:lpstr>陀羅尼自在王菩薩</vt:lpstr>
      <vt:lpstr>觀世音菩薩</vt:lpstr>
      <vt:lpstr>大勢至菩薩</vt:lpstr>
      <vt:lpstr>常精進菩薩</vt:lpstr>
      <vt:lpstr>寶印手菩薩</vt:lpstr>
      <vt:lpstr>寶積菩薩 寶杖菩薩</vt:lpstr>
      <vt:lpstr>越三界菩薩</vt:lpstr>
      <vt:lpstr>毘摩跋羅菩薩</vt:lpstr>
      <vt:lpstr>香象菩薩 大香象菩薩</vt:lpstr>
      <vt:lpstr>師子吼王菩薩</vt:lpstr>
      <vt:lpstr>師子遊戲世菩薩</vt:lpstr>
      <vt:lpstr>師子奮迅菩薩</vt:lpstr>
      <vt:lpstr>師子精進菩薩</vt:lpstr>
      <vt:lpstr>勇銳力菩薩</vt:lpstr>
      <vt:lpstr>師子威猛伏菩薩</vt:lpstr>
      <vt:lpstr>莊嚴菩薩 大莊嚴菩薩</vt:lpstr>
      <vt:lpstr>如是等菩薩摩訶薩八萬人俱</vt:lpstr>
      <vt:lpstr>PowerPoint 簡報</vt:lpstr>
      <vt:lpstr>是諸菩薩</vt:lpstr>
      <vt:lpstr>莫不皆是法身大士</vt:lpstr>
      <vt:lpstr>戒 定 慧 解脫</vt:lpstr>
      <vt:lpstr> 解脫知見之所成就</vt:lpstr>
      <vt:lpstr>PowerPoint 簡報</vt:lpstr>
      <vt:lpstr>其心禪寂 常在三昧</vt:lpstr>
      <vt:lpstr>恬安澹泊 無為無欲</vt:lpstr>
      <vt:lpstr>顛倒亂想 不復得入</vt:lpstr>
      <vt:lpstr>PowerPoint 簡報</vt:lpstr>
      <vt:lpstr>靜寂清澄 志玄虛漠</vt:lpstr>
      <vt:lpstr>守之不動 億百千劫</vt:lpstr>
      <vt:lpstr>無量法門 悉現在前</vt:lpstr>
      <vt:lpstr>得大智慧 通達諸法</vt:lpstr>
      <vt:lpstr>曉了分別 性相真實</vt:lpstr>
      <vt:lpstr>有無長短 明現顯白</vt:lpstr>
      <vt:lpstr>PowerPoint 簡報</vt:lpstr>
      <vt:lpstr>又能善知諸根性欲</vt:lpstr>
      <vt:lpstr>以陀羅尼 無礙辯才</vt:lpstr>
      <vt:lpstr>請佛轉法輪</vt:lpstr>
      <vt:lpstr>PowerPoint 簡報</vt:lpstr>
      <vt:lpstr>隨順能轉</vt:lpstr>
      <vt:lpstr>微渧先墮 以淹欲塵</vt:lpstr>
      <vt:lpstr>開涅槃門 扇解脫風</vt:lpstr>
      <vt:lpstr>除世熱惱 致法清涼</vt:lpstr>
      <vt:lpstr>次降甚深十二因緣</vt:lpstr>
      <vt:lpstr>用灑無明老病死等</vt:lpstr>
      <vt:lpstr>猛熱熾盛 苦聚日光</vt:lpstr>
      <vt:lpstr>爾乃洪注無上大乘</vt:lpstr>
      <vt:lpstr>潤漬眾生諸有善根</vt:lpstr>
      <vt:lpstr>布善種子 遍功德田</vt:lpstr>
      <vt:lpstr>普令一切 發菩提萌</vt:lpstr>
      <vt:lpstr>智慧日月 方便時節</vt:lpstr>
      <vt:lpstr>扶踈增長大乘事業</vt:lpstr>
      <vt:lpstr>令眾疾成阿耨多羅三藐三菩提</vt:lpstr>
      <vt:lpstr>常住快樂 微妙真實</vt:lpstr>
      <vt:lpstr>無量大悲 救苦眾生</vt:lpstr>
      <vt:lpstr>是諸眾生真善知識</vt:lpstr>
      <vt:lpstr>是諸眾生大良福田</vt:lpstr>
      <vt:lpstr>是諸眾生不請之師</vt:lpstr>
      <vt:lpstr>是諸眾生安隱樂處</vt:lpstr>
      <vt:lpstr>救處 護處 大依止處</vt:lpstr>
      <vt:lpstr>處處為眾作大導師</vt:lpstr>
      <vt:lpstr>能為生盲而作眼目</vt:lpstr>
      <vt:lpstr>聾劓啞者作耳鼻舌</vt:lpstr>
      <vt:lpstr>諸根毀缺能令具足</vt:lpstr>
      <vt:lpstr>顛狂荒亂作大正念</vt:lpstr>
      <vt:lpstr>船師 大船師 運載群生</vt:lpstr>
      <vt:lpstr>渡生死河 置涅槃岸</vt:lpstr>
      <vt:lpstr>醫王 大醫王</vt:lpstr>
      <vt:lpstr>分別病相 曉了藥性</vt:lpstr>
      <vt:lpstr>隨病授藥 令眾樂服</vt:lpstr>
      <vt:lpstr>調御 大調御</vt:lpstr>
      <vt:lpstr>無諸放逸行</vt:lpstr>
      <vt:lpstr>猶如象馬師</vt:lpstr>
      <vt:lpstr>能調無不調</vt:lpstr>
      <vt:lpstr>師子勇猛 威伏眾獸</vt:lpstr>
      <vt:lpstr>難可沮壞</vt:lpstr>
      <vt:lpstr>遊戲菩薩諸波羅蜜</vt:lpstr>
      <vt:lpstr>於如來地 堅固不動</vt:lpstr>
      <vt:lpstr>安住願力 廣淨佛國</vt:lpstr>
      <vt:lpstr>不久得成阿耨多羅三藐三菩提</vt:lpstr>
      <vt:lpstr>PowerPoint 簡報</vt:lpstr>
      <vt:lpstr>是諸菩薩摩訶薩</vt:lpstr>
      <vt:lpstr>皆有如是不思議功德</vt:lpstr>
      <vt:lpstr>其比丘名曰</vt:lpstr>
      <vt:lpstr>大智舍利弗</vt:lpstr>
      <vt:lpstr>神通目犍連</vt:lpstr>
      <vt:lpstr>慧命須菩提</vt:lpstr>
      <vt:lpstr>摩訶迦旃延</vt:lpstr>
      <vt:lpstr>彌多羅尼子</vt:lpstr>
      <vt:lpstr>富樓那</vt:lpstr>
      <vt:lpstr>阿若憍陳如</vt:lpstr>
      <vt:lpstr>天眼阿那律</vt:lpstr>
      <vt:lpstr>持律憂波離</vt:lpstr>
      <vt:lpstr>侍者阿難 佛子羅云</vt:lpstr>
      <vt:lpstr>憂波難陀 離波多</vt:lpstr>
      <vt:lpstr>劫賓那 薄拘羅</vt:lpstr>
      <vt:lpstr>阿周陀 莎伽陀</vt:lpstr>
      <vt:lpstr>頭陀大迦葉</vt:lpstr>
      <vt:lpstr>憂樓頻螺迦葉</vt:lpstr>
      <vt:lpstr>那提迦葉 伽耶迦葉</vt:lpstr>
      <vt:lpstr>如是等比丘萬二千人</vt:lpstr>
      <vt:lpstr>皆阿羅漢 盡諸結漏</vt:lpstr>
      <vt:lpstr>無復縛著 真正解脫</vt:lpstr>
      <vt:lpstr>PowerPoint 簡報</vt:lpstr>
      <vt:lpstr>爾時大莊嚴菩薩摩訶薩</vt:lpstr>
      <vt:lpstr>遍觀眾坐各定意已</vt:lpstr>
      <vt:lpstr>與眾中八萬菩薩摩訶薩俱</vt:lpstr>
      <vt:lpstr>從坐而起 來詣佛所</vt:lpstr>
      <vt:lpstr>頭面禮足 遶百千匝</vt:lpstr>
      <vt:lpstr>燒散天華 天香 天衣</vt:lpstr>
      <vt:lpstr>天瓔珞 天無價寶</vt:lpstr>
      <vt:lpstr>從上空中 旋轉來下</vt:lpstr>
      <vt:lpstr>四面雲集 而獻於佛</vt:lpstr>
      <vt:lpstr>天廚 天缽器</vt:lpstr>
      <vt:lpstr>天百味 充滿盈溢</vt:lpstr>
      <vt:lpstr>見色聞香 自然飽足</vt:lpstr>
      <vt:lpstr>天幢 天幡</vt:lpstr>
      <vt:lpstr>天幰蓋 天妙樂具</vt:lpstr>
      <vt:lpstr>處處安置 作天伎樂</vt:lpstr>
      <vt:lpstr>娛樂於佛</vt:lpstr>
      <vt:lpstr>即前胡跪 合掌一心</vt:lpstr>
      <vt:lpstr>俱共同聲 說偈讚言</vt:lpstr>
      <vt:lpstr>PowerPoint 簡報</vt:lpstr>
      <vt:lpstr>大哉大悟大聖主</vt:lpstr>
      <vt:lpstr>無垢無染無所著</vt:lpstr>
      <vt:lpstr>天人象馬調御師</vt:lpstr>
      <vt:lpstr>道風德香熏一切</vt:lpstr>
      <vt:lpstr>智恬情泊慮凝靜</vt:lpstr>
      <vt:lpstr>意滅識亡心亦寂</vt:lpstr>
      <vt:lpstr>永斷夢妄思想念</vt:lpstr>
      <vt:lpstr>無復諸大陰界入</vt:lpstr>
      <vt:lpstr>PowerPoint 簡報</vt:lpstr>
      <vt:lpstr>其身非有亦非無</vt:lpstr>
      <vt:lpstr>非因非緣非自他</vt:lpstr>
      <vt:lpstr>非方非圓非短長</vt:lpstr>
      <vt:lpstr>非出非沒非生滅</vt:lpstr>
      <vt:lpstr>非造非起非為作</vt:lpstr>
      <vt:lpstr>非坐非臥非行住</vt:lpstr>
      <vt:lpstr>非動非轉非閑靜</vt:lpstr>
      <vt:lpstr>非進非退非安危</vt:lpstr>
      <vt:lpstr>非是非非非得失</vt:lpstr>
      <vt:lpstr>非彼非此非去來</vt:lpstr>
      <vt:lpstr>非青非黃非赤白</vt:lpstr>
      <vt:lpstr>非紅非紫種種色</vt:lpstr>
      <vt:lpstr>PowerPoint 簡報</vt:lpstr>
      <vt:lpstr>戒定慧解知見生</vt:lpstr>
      <vt:lpstr>三明六通道品發</vt:lpstr>
      <vt:lpstr>慈悲十力無畏起</vt:lpstr>
      <vt:lpstr>眾生善業因緣生</vt:lpstr>
      <vt:lpstr>PowerPoint 簡報</vt:lpstr>
      <vt:lpstr>示為丈六紫金暉</vt:lpstr>
      <vt:lpstr>方整照曜甚明徹</vt:lpstr>
      <vt:lpstr>毫相月旋項日光</vt:lpstr>
      <vt:lpstr>旋髮紺青頂肉髻</vt:lpstr>
      <vt:lpstr>淨眼明鏡上下眴</vt:lpstr>
      <vt:lpstr>眉睫紺舒方口頰</vt:lpstr>
      <vt:lpstr>脣舌赤好若丹果</vt:lpstr>
      <vt:lpstr>白齒四十猶珂雪</vt:lpstr>
      <vt:lpstr>額廣鼻脩面門開</vt:lpstr>
      <vt:lpstr>胸表卍字師子臆</vt:lpstr>
      <vt:lpstr>手足柔軟具千輻</vt:lpstr>
      <vt:lpstr>腋掌合縵內外握</vt:lpstr>
      <vt:lpstr>臂修肘長指直纖</vt:lpstr>
      <vt:lpstr>皮膚細軟毛右旋</vt:lpstr>
      <vt:lpstr>踝膝不現陰馬藏</vt:lpstr>
      <vt:lpstr>細筋銷骨鹿膊腸</vt:lpstr>
      <vt:lpstr>PowerPoint 簡報</vt:lpstr>
      <vt:lpstr>表裏映徹淨無垢</vt:lpstr>
      <vt:lpstr>淨水莫染不受塵</vt:lpstr>
      <vt:lpstr>PowerPoint 簡報</vt:lpstr>
      <vt:lpstr>如是等相三十二</vt:lpstr>
      <vt:lpstr>八十種好似可見</vt:lpstr>
      <vt:lpstr>而實無相非相色</vt:lpstr>
      <vt:lpstr>一切有相眼對絕</vt:lpstr>
      <vt:lpstr>無相之相有相身</vt:lpstr>
      <vt:lpstr>眾生身相相亦然</vt:lpstr>
      <vt:lpstr>能令眾生歡喜禮</vt:lpstr>
      <vt:lpstr>虔心表敬誠慇懃</vt:lpstr>
      <vt:lpstr>PowerPoint 簡報</vt:lpstr>
      <vt:lpstr>因是自高我慢除</vt:lpstr>
      <vt:lpstr>成就如是妙色軀</vt:lpstr>
      <vt:lpstr>我等八萬之等眾</vt:lpstr>
      <vt:lpstr>俱共稽首咸歸命</vt:lpstr>
      <vt:lpstr>善滅思想心意識</vt:lpstr>
      <vt:lpstr>象馬調御無著聖</vt:lpstr>
      <vt:lpstr>稽首歸依法色身</vt:lpstr>
      <vt:lpstr>戒定慧解知見聚</vt:lpstr>
      <vt:lpstr>稽首歸依妙幢相</vt:lpstr>
      <vt:lpstr>稽首歸依難思議</vt:lpstr>
      <vt:lpstr>梵音雷震嚮八種</vt:lpstr>
      <vt:lpstr>微妙清淨甚深遠</vt:lpstr>
      <vt:lpstr>四諦六度十二緣</vt:lpstr>
      <vt:lpstr>隨順眾生心業轉</vt:lpstr>
      <vt:lpstr>有聞莫不心意開</vt:lpstr>
      <vt:lpstr>無量生死眾結斷</vt:lpstr>
      <vt:lpstr>有聞或得須陀洹</vt:lpstr>
      <vt:lpstr>斯陀阿那阿羅漢</vt:lpstr>
      <vt:lpstr>無漏無為緣覺處</vt:lpstr>
      <vt:lpstr>無生無滅菩薩地</vt:lpstr>
      <vt:lpstr>或得無量陀羅尼</vt:lpstr>
      <vt:lpstr>無礙樂說大辯才</vt:lpstr>
      <vt:lpstr>演說甚深微妙偈</vt:lpstr>
      <vt:lpstr>遊戲澡浴法清池</vt:lpstr>
      <vt:lpstr>或躍飛騰現神足</vt:lpstr>
      <vt:lpstr>出沒水火身自由</vt:lpstr>
      <vt:lpstr>如是法輪相如是</vt:lpstr>
      <vt:lpstr>清淨無邊難思議</vt:lpstr>
      <vt:lpstr>我等咸復共稽首</vt:lpstr>
      <vt:lpstr>歸依法輪轉以時</vt:lpstr>
      <vt:lpstr>稽首歸依梵音聲</vt:lpstr>
      <vt:lpstr>稽首歸依緣諦度</vt:lpstr>
      <vt:lpstr>PowerPoint 簡報</vt:lpstr>
      <vt:lpstr>世尊往昔無量劫</vt:lpstr>
      <vt:lpstr>懃苦修習眾德行</vt:lpstr>
      <vt:lpstr>為我人天龍神王</vt:lpstr>
      <vt:lpstr>普及一切諸眾生</vt:lpstr>
      <vt:lpstr>PowerPoint 簡報</vt:lpstr>
      <vt:lpstr>能捨一切諸難捨</vt:lpstr>
      <vt:lpstr>財寶妻子及國城</vt:lpstr>
      <vt:lpstr>於法內外無所悋</vt:lpstr>
      <vt:lpstr>頭目髓腦悉施人</vt:lpstr>
      <vt:lpstr>奉持諸佛清淨戒</vt:lpstr>
      <vt:lpstr>乃至失命不毀傷</vt:lpstr>
      <vt:lpstr>若人刀杖來加害</vt:lpstr>
      <vt:lpstr>惡口罵辱終不瞋</vt:lpstr>
      <vt:lpstr>PowerPoint 簡報</vt:lpstr>
      <vt:lpstr>歷劫挫身不倦惰</vt:lpstr>
      <vt:lpstr>晝夜攝心常在禪</vt:lpstr>
      <vt:lpstr>遍學一切眾道法</vt:lpstr>
      <vt:lpstr>智慧深入眾生根</vt:lpstr>
      <vt:lpstr>是故今得自在力</vt:lpstr>
      <vt:lpstr>於法自在為法王</vt:lpstr>
      <vt:lpstr>我等咸共俱稽首</vt:lpstr>
      <vt:lpstr>皈依能懃諸難懃</vt:lpstr>
      <vt:lpstr>皈依能懃諸難懃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PVL</dc:creator>
  <cp:lastModifiedBy>user</cp:lastModifiedBy>
  <cp:revision>134</cp:revision>
  <dcterms:created xsi:type="dcterms:W3CDTF">2023-06-17T05:47:08Z</dcterms:created>
  <dcterms:modified xsi:type="dcterms:W3CDTF">2024-08-15T07:44:17Z</dcterms:modified>
</cp:coreProperties>
</file>