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slides/slide226.xml" ContentType="application/vnd.openxmlformats-officedocument.presentationml.slide+xml"/>
  <Override PartName="/ppt/slides/slide227.xml" ContentType="application/vnd.openxmlformats-officedocument.presentationml.slide+xml"/>
  <Override PartName="/ppt/slides/slide228.xml" ContentType="application/vnd.openxmlformats-officedocument.presentationml.slide+xml"/>
  <Override PartName="/ppt/slides/slide229.xml" ContentType="application/vnd.openxmlformats-officedocument.presentationml.slide+xml"/>
  <Override PartName="/ppt/slides/slide230.xml" ContentType="application/vnd.openxmlformats-officedocument.presentationml.slide+xml"/>
  <Override PartName="/ppt/slides/slide231.xml" ContentType="application/vnd.openxmlformats-officedocument.presentationml.slide+xml"/>
  <Override PartName="/ppt/slides/slide232.xml" ContentType="application/vnd.openxmlformats-officedocument.presentationml.slide+xml"/>
  <Override PartName="/ppt/slides/slide233.xml" ContentType="application/vnd.openxmlformats-officedocument.presentationml.slide+xml"/>
  <Override PartName="/ppt/slides/slide234.xml" ContentType="application/vnd.openxmlformats-officedocument.presentationml.slide+xml"/>
  <Override PartName="/ppt/slides/slide235.xml" ContentType="application/vnd.openxmlformats-officedocument.presentationml.slide+xml"/>
  <Override PartName="/ppt/slides/slide236.xml" ContentType="application/vnd.openxmlformats-officedocument.presentationml.slide+xml"/>
  <Override PartName="/ppt/slides/slide237.xml" ContentType="application/vnd.openxmlformats-officedocument.presentationml.slide+xml"/>
  <Override PartName="/ppt/slides/slide238.xml" ContentType="application/vnd.openxmlformats-officedocument.presentationml.slide+xml"/>
  <Override PartName="/ppt/slides/slide239.xml" ContentType="application/vnd.openxmlformats-officedocument.presentationml.slide+xml"/>
  <Override PartName="/ppt/slides/slide240.xml" ContentType="application/vnd.openxmlformats-officedocument.presentationml.slide+xml"/>
  <Override PartName="/ppt/slides/slide241.xml" ContentType="application/vnd.openxmlformats-officedocument.presentationml.slide+xml"/>
  <Override PartName="/ppt/slides/slide242.xml" ContentType="application/vnd.openxmlformats-officedocument.presentationml.slide+xml"/>
  <Override PartName="/ppt/slides/slide243.xml" ContentType="application/vnd.openxmlformats-officedocument.presentationml.slide+xml"/>
  <Override PartName="/ppt/slides/slide244.xml" ContentType="application/vnd.openxmlformats-officedocument.presentationml.slide+xml"/>
  <Override PartName="/ppt/slides/slide245.xml" ContentType="application/vnd.openxmlformats-officedocument.presentationml.slide+xml"/>
  <Override PartName="/ppt/slides/slide246.xml" ContentType="application/vnd.openxmlformats-officedocument.presentationml.slide+xml"/>
  <Override PartName="/ppt/slides/slide247.xml" ContentType="application/vnd.openxmlformats-officedocument.presentationml.slide+xml"/>
  <Override PartName="/ppt/slides/slide248.xml" ContentType="application/vnd.openxmlformats-officedocument.presentationml.slide+xml"/>
  <Override PartName="/ppt/slides/slide249.xml" ContentType="application/vnd.openxmlformats-officedocument.presentationml.slide+xml"/>
  <Override PartName="/ppt/slides/slide250.xml" ContentType="application/vnd.openxmlformats-officedocument.presentationml.slide+xml"/>
  <Override PartName="/ppt/slides/slide251.xml" ContentType="application/vnd.openxmlformats-officedocument.presentationml.slide+xml"/>
  <Override PartName="/ppt/slides/slide252.xml" ContentType="application/vnd.openxmlformats-officedocument.presentationml.slide+xml"/>
  <Override PartName="/ppt/slides/slide253.xml" ContentType="application/vnd.openxmlformats-officedocument.presentationml.slide+xml"/>
  <Override PartName="/ppt/slides/slide254.xml" ContentType="application/vnd.openxmlformats-officedocument.presentationml.slide+xml"/>
  <Override PartName="/ppt/slides/slide255.xml" ContentType="application/vnd.openxmlformats-officedocument.presentationml.slide+xml"/>
  <Override PartName="/ppt/slides/slide256.xml" ContentType="application/vnd.openxmlformats-officedocument.presentationml.slide+xml"/>
  <Override PartName="/ppt/slides/slide257.xml" ContentType="application/vnd.openxmlformats-officedocument.presentationml.slide+xml"/>
  <Override PartName="/ppt/slides/slide258.xml" ContentType="application/vnd.openxmlformats-officedocument.presentationml.slide+xml"/>
  <Override PartName="/ppt/slides/slide259.xml" ContentType="application/vnd.openxmlformats-officedocument.presentationml.slide+xml"/>
  <Override PartName="/ppt/slides/slide260.xml" ContentType="application/vnd.openxmlformats-officedocument.presentationml.slide+xml"/>
  <Override PartName="/ppt/slides/slide261.xml" ContentType="application/vnd.openxmlformats-officedocument.presentationml.slide+xml"/>
  <Override PartName="/ppt/slides/slide262.xml" ContentType="application/vnd.openxmlformats-officedocument.presentationml.slide+xml"/>
  <Override PartName="/ppt/slides/slide263.xml" ContentType="application/vnd.openxmlformats-officedocument.presentationml.slide+xml"/>
  <Override PartName="/ppt/slides/slide264.xml" ContentType="application/vnd.openxmlformats-officedocument.presentationml.slide+xml"/>
  <Override PartName="/ppt/slides/slide265.xml" ContentType="application/vnd.openxmlformats-officedocument.presentationml.slide+xml"/>
  <Override PartName="/ppt/slides/slide266.xml" ContentType="application/vnd.openxmlformats-officedocument.presentationml.slide+xml"/>
  <Override PartName="/ppt/slides/slide267.xml" ContentType="application/vnd.openxmlformats-officedocument.presentationml.slide+xml"/>
  <Override PartName="/ppt/slides/slide26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0"/>
  </p:notesMasterIdLst>
  <p:sldIdLst>
    <p:sldId id="269" r:id="rId2"/>
    <p:sldId id="608" r:id="rId3"/>
    <p:sldId id="344" r:id="rId4"/>
    <p:sldId id="345" r:id="rId5"/>
    <p:sldId id="346" r:id="rId6"/>
    <p:sldId id="347" r:id="rId7"/>
    <p:sldId id="348" r:id="rId8"/>
    <p:sldId id="349" r:id="rId9"/>
    <p:sldId id="350" r:id="rId10"/>
    <p:sldId id="351" r:id="rId11"/>
    <p:sldId id="352" r:id="rId12"/>
    <p:sldId id="353" r:id="rId13"/>
    <p:sldId id="354" r:id="rId14"/>
    <p:sldId id="355" r:id="rId15"/>
    <p:sldId id="356" r:id="rId16"/>
    <p:sldId id="357" r:id="rId17"/>
    <p:sldId id="358" r:id="rId18"/>
    <p:sldId id="359" r:id="rId19"/>
    <p:sldId id="360" r:id="rId20"/>
    <p:sldId id="361" r:id="rId21"/>
    <p:sldId id="362" r:id="rId22"/>
    <p:sldId id="363" r:id="rId23"/>
    <p:sldId id="364" r:id="rId24"/>
    <p:sldId id="365" r:id="rId25"/>
    <p:sldId id="366" r:id="rId26"/>
    <p:sldId id="367" r:id="rId27"/>
    <p:sldId id="368" r:id="rId28"/>
    <p:sldId id="369" r:id="rId29"/>
    <p:sldId id="370" r:id="rId30"/>
    <p:sldId id="371" r:id="rId31"/>
    <p:sldId id="372" r:id="rId32"/>
    <p:sldId id="373" r:id="rId33"/>
    <p:sldId id="374" r:id="rId34"/>
    <p:sldId id="375" r:id="rId35"/>
    <p:sldId id="376" r:id="rId36"/>
    <p:sldId id="377" r:id="rId37"/>
    <p:sldId id="378" r:id="rId38"/>
    <p:sldId id="379" r:id="rId39"/>
    <p:sldId id="380" r:id="rId40"/>
    <p:sldId id="381" r:id="rId41"/>
    <p:sldId id="382" r:id="rId42"/>
    <p:sldId id="383" r:id="rId43"/>
    <p:sldId id="384" r:id="rId44"/>
    <p:sldId id="385" r:id="rId45"/>
    <p:sldId id="386" r:id="rId46"/>
    <p:sldId id="387" r:id="rId47"/>
    <p:sldId id="388" r:id="rId48"/>
    <p:sldId id="389" r:id="rId49"/>
    <p:sldId id="390" r:id="rId50"/>
    <p:sldId id="391" r:id="rId51"/>
    <p:sldId id="392" r:id="rId52"/>
    <p:sldId id="393" r:id="rId53"/>
    <p:sldId id="394" r:id="rId54"/>
    <p:sldId id="395" r:id="rId55"/>
    <p:sldId id="396" r:id="rId56"/>
    <p:sldId id="397" r:id="rId57"/>
    <p:sldId id="398" r:id="rId58"/>
    <p:sldId id="399" r:id="rId59"/>
    <p:sldId id="400" r:id="rId60"/>
    <p:sldId id="401" r:id="rId61"/>
    <p:sldId id="402" r:id="rId62"/>
    <p:sldId id="403" r:id="rId63"/>
    <p:sldId id="404" r:id="rId64"/>
    <p:sldId id="405" r:id="rId65"/>
    <p:sldId id="406" r:id="rId66"/>
    <p:sldId id="407" r:id="rId67"/>
    <p:sldId id="408" r:id="rId68"/>
    <p:sldId id="409" r:id="rId69"/>
    <p:sldId id="410" r:id="rId70"/>
    <p:sldId id="411" r:id="rId71"/>
    <p:sldId id="412" r:id="rId72"/>
    <p:sldId id="413" r:id="rId73"/>
    <p:sldId id="414" r:id="rId74"/>
    <p:sldId id="415" r:id="rId75"/>
    <p:sldId id="416" r:id="rId76"/>
    <p:sldId id="417" r:id="rId77"/>
    <p:sldId id="418" r:id="rId78"/>
    <p:sldId id="419" r:id="rId79"/>
    <p:sldId id="420" r:id="rId80"/>
    <p:sldId id="421" r:id="rId81"/>
    <p:sldId id="422" r:id="rId82"/>
    <p:sldId id="423" r:id="rId83"/>
    <p:sldId id="424" r:id="rId84"/>
    <p:sldId id="425" r:id="rId85"/>
    <p:sldId id="426" r:id="rId86"/>
    <p:sldId id="427" r:id="rId87"/>
    <p:sldId id="428" r:id="rId88"/>
    <p:sldId id="429" r:id="rId89"/>
    <p:sldId id="430" r:id="rId90"/>
    <p:sldId id="431" r:id="rId91"/>
    <p:sldId id="432" r:id="rId92"/>
    <p:sldId id="433" r:id="rId93"/>
    <p:sldId id="434" r:id="rId94"/>
    <p:sldId id="435" r:id="rId95"/>
    <p:sldId id="436" r:id="rId96"/>
    <p:sldId id="437" r:id="rId97"/>
    <p:sldId id="438" r:id="rId98"/>
    <p:sldId id="439" r:id="rId99"/>
    <p:sldId id="440" r:id="rId100"/>
    <p:sldId id="441" r:id="rId101"/>
    <p:sldId id="442" r:id="rId102"/>
    <p:sldId id="443" r:id="rId103"/>
    <p:sldId id="444" r:id="rId104"/>
    <p:sldId id="445" r:id="rId105"/>
    <p:sldId id="446" r:id="rId106"/>
    <p:sldId id="447" r:id="rId107"/>
    <p:sldId id="448" r:id="rId108"/>
    <p:sldId id="449" r:id="rId109"/>
    <p:sldId id="450" r:id="rId110"/>
    <p:sldId id="451" r:id="rId111"/>
    <p:sldId id="452" r:id="rId112"/>
    <p:sldId id="453" r:id="rId113"/>
    <p:sldId id="454" r:id="rId114"/>
    <p:sldId id="455" r:id="rId115"/>
    <p:sldId id="456" r:id="rId116"/>
    <p:sldId id="457" r:id="rId117"/>
    <p:sldId id="458" r:id="rId118"/>
    <p:sldId id="459" r:id="rId119"/>
    <p:sldId id="460" r:id="rId120"/>
    <p:sldId id="461" r:id="rId121"/>
    <p:sldId id="462" r:id="rId122"/>
    <p:sldId id="463" r:id="rId123"/>
    <p:sldId id="464" r:id="rId124"/>
    <p:sldId id="465" r:id="rId125"/>
    <p:sldId id="466" r:id="rId126"/>
    <p:sldId id="467" r:id="rId127"/>
    <p:sldId id="468" r:id="rId128"/>
    <p:sldId id="469" r:id="rId129"/>
    <p:sldId id="470" r:id="rId130"/>
    <p:sldId id="471" r:id="rId131"/>
    <p:sldId id="472" r:id="rId132"/>
    <p:sldId id="473" r:id="rId133"/>
    <p:sldId id="474" r:id="rId134"/>
    <p:sldId id="475" r:id="rId135"/>
    <p:sldId id="476" r:id="rId136"/>
    <p:sldId id="477" r:id="rId137"/>
    <p:sldId id="478" r:id="rId138"/>
    <p:sldId id="479" r:id="rId139"/>
    <p:sldId id="480" r:id="rId140"/>
    <p:sldId id="481" r:id="rId141"/>
    <p:sldId id="482" r:id="rId142"/>
    <p:sldId id="483" r:id="rId143"/>
    <p:sldId id="484" r:id="rId144"/>
    <p:sldId id="485" r:id="rId145"/>
    <p:sldId id="486" r:id="rId146"/>
    <p:sldId id="487" r:id="rId147"/>
    <p:sldId id="488" r:id="rId148"/>
    <p:sldId id="489" r:id="rId149"/>
    <p:sldId id="490" r:id="rId150"/>
    <p:sldId id="491" r:id="rId151"/>
    <p:sldId id="492" r:id="rId152"/>
    <p:sldId id="493" r:id="rId153"/>
    <p:sldId id="494" r:id="rId154"/>
    <p:sldId id="495" r:id="rId155"/>
    <p:sldId id="496" r:id="rId156"/>
    <p:sldId id="497" r:id="rId157"/>
    <p:sldId id="498" r:id="rId158"/>
    <p:sldId id="499" r:id="rId159"/>
    <p:sldId id="500" r:id="rId160"/>
    <p:sldId id="501" r:id="rId161"/>
    <p:sldId id="502" r:id="rId162"/>
    <p:sldId id="503" r:id="rId163"/>
    <p:sldId id="504" r:id="rId164"/>
    <p:sldId id="505" r:id="rId165"/>
    <p:sldId id="506" r:id="rId166"/>
    <p:sldId id="507" r:id="rId167"/>
    <p:sldId id="508" r:id="rId168"/>
    <p:sldId id="509" r:id="rId169"/>
    <p:sldId id="510" r:id="rId170"/>
    <p:sldId id="511" r:id="rId171"/>
    <p:sldId id="512" r:id="rId172"/>
    <p:sldId id="513" r:id="rId173"/>
    <p:sldId id="514" r:id="rId174"/>
    <p:sldId id="515" r:id="rId175"/>
    <p:sldId id="516" r:id="rId176"/>
    <p:sldId id="517" r:id="rId177"/>
    <p:sldId id="518" r:id="rId178"/>
    <p:sldId id="519" r:id="rId179"/>
    <p:sldId id="520" r:id="rId180"/>
    <p:sldId id="521" r:id="rId181"/>
    <p:sldId id="522" r:id="rId182"/>
    <p:sldId id="523" r:id="rId183"/>
    <p:sldId id="524" r:id="rId184"/>
    <p:sldId id="525" r:id="rId185"/>
    <p:sldId id="526" r:id="rId186"/>
    <p:sldId id="527" r:id="rId187"/>
    <p:sldId id="528" r:id="rId188"/>
    <p:sldId id="529" r:id="rId189"/>
    <p:sldId id="530" r:id="rId190"/>
    <p:sldId id="531" r:id="rId191"/>
    <p:sldId id="532" r:id="rId192"/>
    <p:sldId id="533" r:id="rId193"/>
    <p:sldId id="534" r:id="rId194"/>
    <p:sldId id="535" r:id="rId195"/>
    <p:sldId id="536" r:id="rId196"/>
    <p:sldId id="537" r:id="rId197"/>
    <p:sldId id="538" r:id="rId198"/>
    <p:sldId id="539" r:id="rId199"/>
    <p:sldId id="540" r:id="rId200"/>
    <p:sldId id="541" r:id="rId201"/>
    <p:sldId id="542" r:id="rId202"/>
    <p:sldId id="543" r:id="rId203"/>
    <p:sldId id="544" r:id="rId204"/>
    <p:sldId id="545" r:id="rId205"/>
    <p:sldId id="546" r:id="rId206"/>
    <p:sldId id="547" r:id="rId207"/>
    <p:sldId id="548" r:id="rId208"/>
    <p:sldId id="549" r:id="rId209"/>
    <p:sldId id="550" r:id="rId210"/>
    <p:sldId id="551" r:id="rId211"/>
    <p:sldId id="552" r:id="rId212"/>
    <p:sldId id="553" r:id="rId213"/>
    <p:sldId id="554" r:id="rId214"/>
    <p:sldId id="555" r:id="rId215"/>
    <p:sldId id="556" r:id="rId216"/>
    <p:sldId id="557" r:id="rId217"/>
    <p:sldId id="558" r:id="rId218"/>
    <p:sldId id="559" r:id="rId219"/>
    <p:sldId id="560" r:id="rId220"/>
    <p:sldId id="561" r:id="rId221"/>
    <p:sldId id="562" r:id="rId222"/>
    <p:sldId id="563" r:id="rId223"/>
    <p:sldId id="564" r:id="rId224"/>
    <p:sldId id="565" r:id="rId225"/>
    <p:sldId id="566" r:id="rId226"/>
    <p:sldId id="567" r:id="rId227"/>
    <p:sldId id="568" r:id="rId228"/>
    <p:sldId id="569" r:id="rId229"/>
    <p:sldId id="570" r:id="rId230"/>
    <p:sldId id="571" r:id="rId231"/>
    <p:sldId id="572" r:id="rId232"/>
    <p:sldId id="573" r:id="rId233"/>
    <p:sldId id="574" r:id="rId234"/>
    <p:sldId id="575" r:id="rId235"/>
    <p:sldId id="576" r:id="rId236"/>
    <p:sldId id="577" r:id="rId237"/>
    <p:sldId id="578" r:id="rId238"/>
    <p:sldId id="579" r:id="rId239"/>
    <p:sldId id="580" r:id="rId240"/>
    <p:sldId id="581" r:id="rId241"/>
    <p:sldId id="582" r:id="rId242"/>
    <p:sldId id="583" r:id="rId243"/>
    <p:sldId id="584" r:id="rId244"/>
    <p:sldId id="585" r:id="rId245"/>
    <p:sldId id="586" r:id="rId246"/>
    <p:sldId id="587" r:id="rId247"/>
    <p:sldId id="588" r:id="rId248"/>
    <p:sldId id="589" r:id="rId249"/>
    <p:sldId id="590" r:id="rId250"/>
    <p:sldId id="591" r:id="rId251"/>
    <p:sldId id="592" r:id="rId252"/>
    <p:sldId id="593" r:id="rId253"/>
    <p:sldId id="594" r:id="rId254"/>
    <p:sldId id="595" r:id="rId255"/>
    <p:sldId id="596" r:id="rId256"/>
    <p:sldId id="597" r:id="rId257"/>
    <p:sldId id="598" r:id="rId258"/>
    <p:sldId id="599" r:id="rId259"/>
    <p:sldId id="600" r:id="rId260"/>
    <p:sldId id="601" r:id="rId261"/>
    <p:sldId id="602" r:id="rId262"/>
    <p:sldId id="603" r:id="rId263"/>
    <p:sldId id="604" r:id="rId264"/>
    <p:sldId id="605" r:id="rId265"/>
    <p:sldId id="606" r:id="rId266"/>
    <p:sldId id="607" r:id="rId267"/>
    <p:sldId id="342" r:id="rId268"/>
    <p:sldId id="343" r:id="rId26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A6620EF4-FC26-41F9-B564-9B91C23ABA44}">
          <p14:sldIdLst>
            <p14:sldId id="269"/>
            <p14:sldId id="608"/>
          </p14:sldIdLst>
        </p14:section>
        <p14:section name="第一段：如是我聞" id="{5C522466-3E74-4664-A53C-7D91921EB24D}">
          <p14:sldIdLst>
            <p14:sldId id="344"/>
            <p14:sldId id="345"/>
            <p14:sldId id="346"/>
            <p14:sldId id="347"/>
            <p14:sldId id="348"/>
            <p14:sldId id="349"/>
            <p14:sldId id="350"/>
            <p14:sldId id="351"/>
            <p14:sldId id="352"/>
            <p14:sldId id="353"/>
            <p14:sldId id="354"/>
            <p14:sldId id="355"/>
            <p14:sldId id="356"/>
            <p14:sldId id="357"/>
            <p14:sldId id="358"/>
            <p14:sldId id="359"/>
            <p14:sldId id="360"/>
            <p14:sldId id="361"/>
            <p14:sldId id="362"/>
            <p14:sldId id="363"/>
            <p14:sldId id="364"/>
            <p14:sldId id="365"/>
          </p14:sldIdLst>
        </p14:section>
        <p14:section name="第二段：菩薩摩訶薩八萬人俱" id="{8C704E60-7C6F-41F9-8CE3-B3D839974F47}">
          <p14:sldIdLst>
            <p14:sldId id="366"/>
            <p14:sldId id="367"/>
            <p14:sldId id="368"/>
            <p14:sldId id="369"/>
            <p14:sldId id="370"/>
            <p14:sldId id="371"/>
            <p14:sldId id="372"/>
            <p14:sldId id="373"/>
            <p14:sldId id="374"/>
            <p14:sldId id="375"/>
            <p14:sldId id="376"/>
            <p14:sldId id="377"/>
            <p14:sldId id="378"/>
            <p14:sldId id="379"/>
            <p14:sldId id="380"/>
            <p14:sldId id="381"/>
            <p14:sldId id="382"/>
            <p14:sldId id="383"/>
            <p14:sldId id="384"/>
            <p14:sldId id="385"/>
            <p14:sldId id="386"/>
            <p14:sldId id="387"/>
            <p14:sldId id="388"/>
            <p14:sldId id="389"/>
            <p14:sldId id="390"/>
            <p14:sldId id="391"/>
            <p14:sldId id="392"/>
            <p14:sldId id="393"/>
            <p14:sldId id="394"/>
            <p14:sldId id="395"/>
            <p14:sldId id="396"/>
          </p14:sldIdLst>
        </p14:section>
        <p14:section name="第三段：其心禪寂 常在三昧" id="{73F53CC5-C582-4F4A-AC99-A4DAC85D9361}">
          <p14:sldIdLst>
            <p14:sldId id="397"/>
            <p14:sldId id="398"/>
            <p14:sldId id="399"/>
            <p14:sldId id="400"/>
            <p14:sldId id="401"/>
            <p14:sldId id="402"/>
            <p14:sldId id="403"/>
            <p14:sldId id="404"/>
            <p14:sldId id="405"/>
            <p14:sldId id="406"/>
            <p14:sldId id="407"/>
            <p14:sldId id="408"/>
            <p14:sldId id="409"/>
            <p14:sldId id="410"/>
            <p14:sldId id="411"/>
          </p14:sldIdLst>
        </p14:section>
        <p14:section name="第四段：大船師、大醫王" id="{B761A47F-C2EF-45DA-9333-D7B202D8C50B}">
          <p14:sldIdLst>
            <p14:sldId id="412"/>
            <p14:sldId id="413"/>
            <p14:sldId id="414"/>
            <p14:sldId id="415"/>
            <p14:sldId id="416"/>
            <p14:sldId id="417"/>
            <p14:sldId id="418"/>
            <p14:sldId id="419"/>
            <p14:sldId id="420"/>
            <p14:sldId id="421"/>
            <p14:sldId id="422"/>
            <p14:sldId id="423"/>
            <p14:sldId id="424"/>
            <p14:sldId id="425"/>
            <p14:sldId id="426"/>
            <p14:sldId id="427"/>
            <p14:sldId id="428"/>
            <p14:sldId id="429"/>
            <p14:sldId id="430"/>
            <p14:sldId id="431"/>
            <p14:sldId id="432"/>
            <p14:sldId id="433"/>
            <p14:sldId id="434"/>
            <p14:sldId id="435"/>
            <p14:sldId id="436"/>
            <p14:sldId id="437"/>
            <p14:sldId id="438"/>
            <p14:sldId id="439"/>
            <p14:sldId id="440"/>
            <p14:sldId id="441"/>
            <p14:sldId id="442"/>
            <p14:sldId id="443"/>
            <p14:sldId id="444"/>
            <p14:sldId id="445"/>
            <p14:sldId id="446"/>
            <p14:sldId id="447"/>
            <p14:sldId id="448"/>
            <p14:sldId id="449"/>
            <p14:sldId id="450"/>
            <p14:sldId id="451"/>
            <p14:sldId id="452"/>
            <p14:sldId id="453"/>
          </p14:sldIdLst>
        </p14:section>
        <p14:section name="第五段：十大弟子稱頌" id="{0350F62D-7E4F-4B73-BBE4-F32E0ED4DD33}">
          <p14:sldIdLst>
            <p14:sldId id="454"/>
            <p14:sldId id="455"/>
            <p14:sldId id="456"/>
            <p14:sldId id="457"/>
            <p14:sldId id="458"/>
            <p14:sldId id="459"/>
            <p14:sldId id="460"/>
            <p14:sldId id="461"/>
            <p14:sldId id="462"/>
            <p14:sldId id="463"/>
            <p14:sldId id="464"/>
            <p14:sldId id="465"/>
            <p14:sldId id="466"/>
            <p14:sldId id="467"/>
            <p14:sldId id="468"/>
            <p14:sldId id="469"/>
            <p14:sldId id="470"/>
            <p14:sldId id="471"/>
            <p14:sldId id="472"/>
            <p14:sldId id="473"/>
            <p14:sldId id="474"/>
            <p14:sldId id="475"/>
            <p14:sldId id="476"/>
          </p14:sldIdLst>
        </p14:section>
        <p14:section name="第六段：天香天衣" id="{3499F74C-6369-494F-A1CE-31D3EC370C15}">
          <p14:sldIdLst>
            <p14:sldId id="477"/>
            <p14:sldId id="478"/>
            <p14:sldId id="479"/>
            <p14:sldId id="480"/>
            <p14:sldId id="481"/>
            <p14:sldId id="482"/>
            <p14:sldId id="483"/>
            <p14:sldId id="484"/>
            <p14:sldId id="485"/>
            <p14:sldId id="486"/>
            <p14:sldId id="487"/>
            <p14:sldId id="488"/>
            <p14:sldId id="489"/>
            <p14:sldId id="490"/>
            <p14:sldId id="491"/>
            <p14:sldId id="492"/>
            <p14:sldId id="493"/>
            <p14:sldId id="494"/>
            <p14:sldId id="495"/>
          </p14:sldIdLst>
        </p14:section>
        <p14:section name="第七段：大哉大悟大聖主" id="{81304448-CFA5-488D-B039-FFA9C16B9359}">
          <p14:sldIdLst>
            <p14:sldId id="496"/>
            <p14:sldId id="497"/>
            <p14:sldId id="498"/>
            <p14:sldId id="499"/>
            <p14:sldId id="500"/>
            <p14:sldId id="501"/>
            <p14:sldId id="502"/>
            <p14:sldId id="503"/>
            <p14:sldId id="504"/>
            <p14:sldId id="505"/>
            <p14:sldId id="506"/>
            <p14:sldId id="507"/>
            <p14:sldId id="508"/>
            <p14:sldId id="509"/>
            <p14:sldId id="510"/>
            <p14:sldId id="511"/>
            <p14:sldId id="512"/>
            <p14:sldId id="513"/>
            <p14:sldId id="514"/>
            <p14:sldId id="515"/>
            <p14:sldId id="516"/>
            <p14:sldId id="517"/>
            <p14:sldId id="518"/>
            <p14:sldId id="519"/>
            <p14:sldId id="520"/>
            <p14:sldId id="521"/>
            <p14:sldId id="522"/>
            <p14:sldId id="523"/>
            <p14:sldId id="524"/>
            <p14:sldId id="525"/>
            <p14:sldId id="526"/>
            <p14:sldId id="527"/>
            <p14:sldId id="528"/>
            <p14:sldId id="529"/>
            <p14:sldId id="530"/>
            <p14:sldId id="531"/>
            <p14:sldId id="532"/>
            <p14:sldId id="533"/>
            <p14:sldId id="534"/>
            <p14:sldId id="535"/>
            <p14:sldId id="536"/>
            <p14:sldId id="537"/>
            <p14:sldId id="538"/>
            <p14:sldId id="539"/>
            <p14:sldId id="540"/>
            <p14:sldId id="541"/>
            <p14:sldId id="542"/>
          </p14:sldIdLst>
        </p14:section>
        <p14:section name="第八段：三十二莊嚴相" id="{36B3DC4C-3FE3-4B1D-9BDC-5BC107DFB182}">
          <p14:sldIdLst>
            <p14:sldId id="543"/>
            <p14:sldId id="544"/>
            <p14:sldId id="545"/>
            <p14:sldId id="546"/>
            <p14:sldId id="547"/>
            <p14:sldId id="548"/>
            <p14:sldId id="549"/>
            <p14:sldId id="550"/>
            <p14:sldId id="551"/>
            <p14:sldId id="552"/>
            <p14:sldId id="553"/>
            <p14:sldId id="554"/>
            <p14:sldId id="555"/>
            <p14:sldId id="556"/>
            <p14:sldId id="557"/>
            <p14:sldId id="558"/>
            <p14:sldId id="559"/>
            <p14:sldId id="560"/>
            <p14:sldId id="561"/>
            <p14:sldId id="562"/>
            <p14:sldId id="563"/>
            <p14:sldId id="564"/>
            <p14:sldId id="565"/>
            <p14:sldId id="566"/>
            <p14:sldId id="567"/>
            <p14:sldId id="568"/>
            <p14:sldId id="569"/>
            <p14:sldId id="570"/>
            <p14:sldId id="571"/>
            <p14:sldId id="572"/>
            <p14:sldId id="573"/>
            <p14:sldId id="574"/>
            <p14:sldId id="575"/>
            <p14:sldId id="576"/>
            <p14:sldId id="577"/>
            <p14:sldId id="578"/>
            <p14:sldId id="579"/>
            <p14:sldId id="580"/>
            <p14:sldId id="581"/>
            <p14:sldId id="582"/>
            <p14:sldId id="583"/>
            <p14:sldId id="584"/>
          </p14:sldIdLst>
        </p14:section>
        <p14:section name="第九段：世尊往昔無量劫" id="{B25256B6-0D30-4306-9B33-F15AEAE04469}">
          <p14:sldIdLst>
            <p14:sldId id="585"/>
            <p14:sldId id="586"/>
            <p14:sldId id="587"/>
            <p14:sldId id="588"/>
            <p14:sldId id="589"/>
            <p14:sldId id="590"/>
            <p14:sldId id="591"/>
            <p14:sldId id="592"/>
            <p14:sldId id="593"/>
            <p14:sldId id="594"/>
            <p14:sldId id="595"/>
            <p14:sldId id="596"/>
            <p14:sldId id="597"/>
            <p14:sldId id="598"/>
            <p14:sldId id="599"/>
            <p14:sldId id="600"/>
            <p14:sldId id="601"/>
            <p14:sldId id="602"/>
            <p14:sldId id="603"/>
            <p14:sldId id="604"/>
            <p14:sldId id="605"/>
            <p14:sldId id="606"/>
            <p14:sldId id="607"/>
            <p14:sldId id="342"/>
            <p14:sldId id="34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60" autoAdjust="0"/>
    <p:restoredTop sz="86458" autoAdjust="0"/>
  </p:normalViewPr>
  <p:slideViewPr>
    <p:cSldViewPr snapToGrid="0" showGuides="1">
      <p:cViewPr varScale="1">
        <p:scale>
          <a:sx n="56" d="100"/>
          <a:sy n="56" d="100"/>
        </p:scale>
        <p:origin x="764" y="28"/>
      </p:cViewPr>
      <p:guideLst>
        <p:guide orient="horz" pos="2137"/>
        <p:guide pos="3817"/>
      </p:guideLst>
    </p:cSldViewPr>
  </p:slideViewPr>
  <p:outlineViewPr>
    <p:cViewPr>
      <p:scale>
        <a:sx n="33" d="100"/>
        <a:sy n="33" d="100"/>
      </p:scale>
      <p:origin x="0" y="-293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30" d="100"/>
        <a:sy n="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63" Type="http://schemas.openxmlformats.org/officeDocument/2006/relationships/slide" Target="slides/slide62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226" Type="http://schemas.openxmlformats.org/officeDocument/2006/relationships/slide" Target="slides/slide225.xml"/><Relationship Id="rId268" Type="http://schemas.openxmlformats.org/officeDocument/2006/relationships/slide" Target="slides/slide267.xml"/><Relationship Id="rId32" Type="http://schemas.openxmlformats.org/officeDocument/2006/relationships/slide" Target="slides/slide31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16" Type="http://schemas.openxmlformats.org/officeDocument/2006/relationships/slide" Target="slides/slide215.xml"/><Relationship Id="rId237" Type="http://schemas.openxmlformats.org/officeDocument/2006/relationships/slide" Target="slides/slide236.xml"/><Relationship Id="rId258" Type="http://schemas.openxmlformats.org/officeDocument/2006/relationships/slide" Target="slides/slide257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openxmlformats.org/officeDocument/2006/relationships/slide" Target="slides/slide191.xml"/><Relationship Id="rId206" Type="http://schemas.openxmlformats.org/officeDocument/2006/relationships/slide" Target="slides/slide205.xml"/><Relationship Id="rId227" Type="http://schemas.openxmlformats.org/officeDocument/2006/relationships/slide" Target="slides/slide226.xml"/><Relationship Id="rId248" Type="http://schemas.openxmlformats.org/officeDocument/2006/relationships/slide" Target="slides/slide247.xml"/><Relationship Id="rId269" Type="http://schemas.openxmlformats.org/officeDocument/2006/relationships/slide" Target="slides/slide268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217" Type="http://schemas.openxmlformats.org/officeDocument/2006/relationships/slide" Target="slides/slide216.xml"/><Relationship Id="rId6" Type="http://schemas.openxmlformats.org/officeDocument/2006/relationships/slide" Target="slides/slide5.xml"/><Relationship Id="rId238" Type="http://schemas.openxmlformats.org/officeDocument/2006/relationships/slide" Target="slides/slide237.xml"/><Relationship Id="rId259" Type="http://schemas.openxmlformats.org/officeDocument/2006/relationships/slide" Target="slides/slide258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270" Type="http://schemas.openxmlformats.org/officeDocument/2006/relationships/notesMaster" Target="notesMasters/notesMaster1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7" Type="http://schemas.openxmlformats.org/officeDocument/2006/relationships/slide" Target="slides/slide206.xml"/><Relationship Id="rId228" Type="http://schemas.openxmlformats.org/officeDocument/2006/relationships/slide" Target="slides/slide227.xml"/><Relationship Id="rId249" Type="http://schemas.openxmlformats.org/officeDocument/2006/relationships/slide" Target="slides/slide248.xml"/><Relationship Id="rId13" Type="http://schemas.openxmlformats.org/officeDocument/2006/relationships/slide" Target="slides/slide12.xml"/><Relationship Id="rId109" Type="http://schemas.openxmlformats.org/officeDocument/2006/relationships/slide" Target="slides/slide108.xml"/><Relationship Id="rId260" Type="http://schemas.openxmlformats.org/officeDocument/2006/relationships/slide" Target="slides/slide259.xml"/><Relationship Id="rId34" Type="http://schemas.openxmlformats.org/officeDocument/2006/relationships/slide" Target="slides/slide33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20" Type="http://schemas.openxmlformats.org/officeDocument/2006/relationships/slide" Target="slides/slide119.xml"/><Relationship Id="rId141" Type="http://schemas.openxmlformats.org/officeDocument/2006/relationships/slide" Target="slides/slide140.xml"/><Relationship Id="rId7" Type="http://schemas.openxmlformats.org/officeDocument/2006/relationships/slide" Target="slides/slide6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18" Type="http://schemas.openxmlformats.org/officeDocument/2006/relationships/slide" Target="slides/slide217.xml"/><Relationship Id="rId239" Type="http://schemas.openxmlformats.org/officeDocument/2006/relationships/slide" Target="slides/slide238.xml"/><Relationship Id="rId250" Type="http://schemas.openxmlformats.org/officeDocument/2006/relationships/slide" Target="slides/slide249.xml"/><Relationship Id="rId271" Type="http://schemas.openxmlformats.org/officeDocument/2006/relationships/presProps" Target="presProps.xml"/><Relationship Id="rId24" Type="http://schemas.openxmlformats.org/officeDocument/2006/relationships/slide" Target="slides/slide23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31" Type="http://schemas.openxmlformats.org/officeDocument/2006/relationships/slide" Target="slides/slide130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208" Type="http://schemas.openxmlformats.org/officeDocument/2006/relationships/slide" Target="slides/slide207.xml"/><Relationship Id="rId229" Type="http://schemas.openxmlformats.org/officeDocument/2006/relationships/slide" Target="slides/slide228.xml"/><Relationship Id="rId240" Type="http://schemas.openxmlformats.org/officeDocument/2006/relationships/slide" Target="slides/slide239.xml"/><Relationship Id="rId261" Type="http://schemas.openxmlformats.org/officeDocument/2006/relationships/slide" Target="slides/slide260.xml"/><Relationship Id="rId14" Type="http://schemas.openxmlformats.org/officeDocument/2006/relationships/slide" Target="slides/slide13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8" Type="http://schemas.openxmlformats.org/officeDocument/2006/relationships/slide" Target="slides/slide7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219" Type="http://schemas.openxmlformats.org/officeDocument/2006/relationships/slide" Target="slides/slide218.xml"/><Relationship Id="rId230" Type="http://schemas.openxmlformats.org/officeDocument/2006/relationships/slide" Target="slides/slide229.xml"/><Relationship Id="rId251" Type="http://schemas.openxmlformats.org/officeDocument/2006/relationships/slide" Target="slides/slide250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72" Type="http://schemas.openxmlformats.org/officeDocument/2006/relationships/viewProps" Target="viewProps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220" Type="http://schemas.openxmlformats.org/officeDocument/2006/relationships/slide" Target="slides/slide219.xml"/><Relationship Id="rId241" Type="http://schemas.openxmlformats.org/officeDocument/2006/relationships/slide" Target="slides/slide24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262" Type="http://schemas.openxmlformats.org/officeDocument/2006/relationships/slide" Target="slides/slide261.xml"/><Relationship Id="rId78" Type="http://schemas.openxmlformats.org/officeDocument/2006/relationships/slide" Target="slides/slide77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64" Type="http://schemas.openxmlformats.org/officeDocument/2006/relationships/slide" Target="slides/slide163.xml"/><Relationship Id="rId185" Type="http://schemas.openxmlformats.org/officeDocument/2006/relationships/slide" Target="slides/slide184.xml"/><Relationship Id="rId9" Type="http://schemas.openxmlformats.org/officeDocument/2006/relationships/slide" Target="slides/slide8.xml"/><Relationship Id="rId210" Type="http://schemas.openxmlformats.org/officeDocument/2006/relationships/slide" Target="slides/slide209.xml"/><Relationship Id="rId26" Type="http://schemas.openxmlformats.org/officeDocument/2006/relationships/slide" Target="slides/slide25.xml"/><Relationship Id="rId231" Type="http://schemas.openxmlformats.org/officeDocument/2006/relationships/slide" Target="slides/slide230.xml"/><Relationship Id="rId252" Type="http://schemas.openxmlformats.org/officeDocument/2006/relationships/slide" Target="slides/slide251.xml"/><Relationship Id="rId273" Type="http://schemas.openxmlformats.org/officeDocument/2006/relationships/theme" Target="theme/theme1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221" Type="http://schemas.openxmlformats.org/officeDocument/2006/relationships/slide" Target="slides/slide220.xml"/><Relationship Id="rId242" Type="http://schemas.openxmlformats.org/officeDocument/2006/relationships/slide" Target="slides/slide241.xml"/><Relationship Id="rId263" Type="http://schemas.openxmlformats.org/officeDocument/2006/relationships/slide" Target="slides/slide262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11" Type="http://schemas.openxmlformats.org/officeDocument/2006/relationships/slide" Target="slides/slide210.xml"/><Relationship Id="rId232" Type="http://schemas.openxmlformats.org/officeDocument/2006/relationships/slide" Target="slides/slide231.xml"/><Relationship Id="rId253" Type="http://schemas.openxmlformats.org/officeDocument/2006/relationships/slide" Target="slides/slide252.xml"/><Relationship Id="rId274" Type="http://schemas.openxmlformats.org/officeDocument/2006/relationships/tableStyles" Target="tableStyles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97" Type="http://schemas.openxmlformats.org/officeDocument/2006/relationships/slide" Target="slides/slide196.xml"/><Relationship Id="rId201" Type="http://schemas.openxmlformats.org/officeDocument/2006/relationships/slide" Target="slides/slide200.xml"/><Relationship Id="rId222" Type="http://schemas.openxmlformats.org/officeDocument/2006/relationships/slide" Target="slides/slide221.xml"/><Relationship Id="rId243" Type="http://schemas.openxmlformats.org/officeDocument/2006/relationships/slide" Target="slides/slide242.xml"/><Relationship Id="rId264" Type="http://schemas.openxmlformats.org/officeDocument/2006/relationships/slide" Target="slides/slide263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slide" Target="slides/slide186.xml"/><Relationship Id="rId1" Type="http://schemas.openxmlformats.org/officeDocument/2006/relationships/slideMaster" Target="slideMasters/slideMaster1.xml"/><Relationship Id="rId212" Type="http://schemas.openxmlformats.org/officeDocument/2006/relationships/slide" Target="slides/slide211.xml"/><Relationship Id="rId233" Type="http://schemas.openxmlformats.org/officeDocument/2006/relationships/slide" Target="slides/slide232.xml"/><Relationship Id="rId254" Type="http://schemas.openxmlformats.org/officeDocument/2006/relationships/slide" Target="slides/slide253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202" Type="http://schemas.openxmlformats.org/officeDocument/2006/relationships/slide" Target="slides/slide201.xml"/><Relationship Id="rId223" Type="http://schemas.openxmlformats.org/officeDocument/2006/relationships/slide" Target="slides/slide222.xml"/><Relationship Id="rId244" Type="http://schemas.openxmlformats.org/officeDocument/2006/relationships/slide" Target="slides/slide243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265" Type="http://schemas.openxmlformats.org/officeDocument/2006/relationships/slide" Target="slides/slide264.xml"/><Relationship Id="rId50" Type="http://schemas.openxmlformats.org/officeDocument/2006/relationships/slide" Target="slides/slide49.xml"/><Relationship Id="rId104" Type="http://schemas.openxmlformats.org/officeDocument/2006/relationships/slide" Target="slides/slide103.xml"/><Relationship Id="rId125" Type="http://schemas.openxmlformats.org/officeDocument/2006/relationships/slide" Target="slides/slide124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13" Type="http://schemas.openxmlformats.org/officeDocument/2006/relationships/slide" Target="slides/slide212.xml"/><Relationship Id="rId234" Type="http://schemas.openxmlformats.org/officeDocument/2006/relationships/slide" Target="slides/slide233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55" Type="http://schemas.openxmlformats.org/officeDocument/2006/relationships/slide" Target="slides/slide254.xml"/><Relationship Id="rId40" Type="http://schemas.openxmlformats.org/officeDocument/2006/relationships/slide" Target="slides/slide39.xml"/><Relationship Id="rId115" Type="http://schemas.openxmlformats.org/officeDocument/2006/relationships/slide" Target="slides/slide114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19" Type="http://schemas.openxmlformats.org/officeDocument/2006/relationships/slide" Target="slides/slide18.xml"/><Relationship Id="rId224" Type="http://schemas.openxmlformats.org/officeDocument/2006/relationships/slide" Target="slides/slide223.xml"/><Relationship Id="rId245" Type="http://schemas.openxmlformats.org/officeDocument/2006/relationships/slide" Target="slides/slide244.xml"/><Relationship Id="rId266" Type="http://schemas.openxmlformats.org/officeDocument/2006/relationships/slide" Target="slides/slide265.xml"/><Relationship Id="rId30" Type="http://schemas.openxmlformats.org/officeDocument/2006/relationships/slide" Target="slides/slide2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189" Type="http://schemas.openxmlformats.org/officeDocument/2006/relationships/slide" Target="slides/slide188.xml"/><Relationship Id="rId3" Type="http://schemas.openxmlformats.org/officeDocument/2006/relationships/slide" Target="slides/slide2.xml"/><Relationship Id="rId214" Type="http://schemas.openxmlformats.org/officeDocument/2006/relationships/slide" Target="slides/slide213.xml"/><Relationship Id="rId235" Type="http://schemas.openxmlformats.org/officeDocument/2006/relationships/slide" Target="slides/slide234.xml"/><Relationship Id="rId256" Type="http://schemas.openxmlformats.org/officeDocument/2006/relationships/slide" Target="slides/slide255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179" Type="http://schemas.openxmlformats.org/officeDocument/2006/relationships/slide" Target="slides/slide178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225" Type="http://schemas.openxmlformats.org/officeDocument/2006/relationships/slide" Target="slides/slide224.xml"/><Relationship Id="rId246" Type="http://schemas.openxmlformats.org/officeDocument/2006/relationships/slide" Target="slides/slide245.xml"/><Relationship Id="rId267" Type="http://schemas.openxmlformats.org/officeDocument/2006/relationships/slide" Target="slides/slide26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94" Type="http://schemas.openxmlformats.org/officeDocument/2006/relationships/slide" Target="slides/slide93.xml"/><Relationship Id="rId148" Type="http://schemas.openxmlformats.org/officeDocument/2006/relationships/slide" Target="slides/slide147.xml"/><Relationship Id="rId169" Type="http://schemas.openxmlformats.org/officeDocument/2006/relationships/slide" Target="slides/slide168.xml"/><Relationship Id="rId4" Type="http://schemas.openxmlformats.org/officeDocument/2006/relationships/slide" Target="slides/slide3.xml"/><Relationship Id="rId180" Type="http://schemas.openxmlformats.org/officeDocument/2006/relationships/slide" Target="slides/slide179.xml"/><Relationship Id="rId215" Type="http://schemas.openxmlformats.org/officeDocument/2006/relationships/slide" Target="slides/slide214.xml"/><Relationship Id="rId236" Type="http://schemas.openxmlformats.org/officeDocument/2006/relationships/slide" Target="slides/slide235.xml"/><Relationship Id="rId257" Type="http://schemas.openxmlformats.org/officeDocument/2006/relationships/slide" Target="slides/slide256.xml"/><Relationship Id="rId42" Type="http://schemas.openxmlformats.org/officeDocument/2006/relationships/slide" Target="slides/slide41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247" Type="http://schemas.openxmlformats.org/officeDocument/2006/relationships/slide" Target="slides/slide246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53" Type="http://schemas.openxmlformats.org/officeDocument/2006/relationships/slide" Target="slides/slide52.xml"/><Relationship Id="rId149" Type="http://schemas.openxmlformats.org/officeDocument/2006/relationships/slide" Target="slides/slide1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15757C-1E07-451A-8881-E33728901C5C}" type="datetimeFigureOut">
              <a:rPr lang="zh-TW" altLang="en-US" smtClean="0"/>
              <a:t>2024/8/15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5C980D-0B8F-4F93-82C8-2741147DB8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7742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E810E-3AFA-4F9C-90DD-4D9E1E4B0BF9}" type="datetimeFigureOut">
              <a:rPr lang="zh-TW" altLang="en-US" smtClean="0"/>
              <a:t>2024/8/15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FBDDF-8152-48AC-884B-7BDB8E6E09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7909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E810E-3AFA-4F9C-90DD-4D9E1E4B0BF9}" type="datetimeFigureOut">
              <a:rPr lang="zh-TW" altLang="en-US" smtClean="0"/>
              <a:t>2024/8/15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FBDDF-8152-48AC-884B-7BDB8E6E09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5860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E810E-3AFA-4F9C-90DD-4D9E1E4B0BF9}" type="datetimeFigureOut">
              <a:rPr lang="zh-TW" altLang="en-US" smtClean="0"/>
              <a:t>2024/8/15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FBDDF-8152-48AC-884B-7BDB8E6E09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1268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ubtitle_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5454352"/>
            <a:ext cx="12192000" cy="1143000"/>
          </a:xfrm>
        </p:spPr>
        <p:txBody>
          <a:bodyPr/>
          <a:lstStyle>
            <a:lvl1pPr>
              <a:defRPr sz="6400">
                <a:latin typeface="華康魏碑體" panose="03000709000000000000" pitchFamily="65" charset="-120"/>
                <a:ea typeface="華康魏碑體" panose="03000709000000000000" pitchFamily="65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2491116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E810E-3AFA-4F9C-90DD-4D9E1E4B0BF9}" type="datetimeFigureOut">
              <a:rPr lang="zh-TW" altLang="en-US" smtClean="0"/>
              <a:t>2024/8/15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FBDDF-8152-48AC-884B-7BDB8E6E09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5976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E810E-3AFA-4F9C-90DD-4D9E1E4B0BF9}" type="datetimeFigureOut">
              <a:rPr lang="zh-TW" altLang="en-US" smtClean="0"/>
              <a:t>2024/8/15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FBDDF-8152-48AC-884B-7BDB8E6E09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7940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E810E-3AFA-4F9C-90DD-4D9E1E4B0BF9}" type="datetimeFigureOut">
              <a:rPr lang="zh-TW" altLang="en-US" smtClean="0"/>
              <a:t>2024/8/15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FBDDF-8152-48AC-884B-7BDB8E6E09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1870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E810E-3AFA-4F9C-90DD-4D9E1E4B0BF9}" type="datetimeFigureOut">
              <a:rPr lang="zh-TW" altLang="en-US" smtClean="0"/>
              <a:t>2024/8/15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FBDDF-8152-48AC-884B-7BDB8E6E09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1950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5521932"/>
            <a:ext cx="12192000" cy="1325563"/>
          </a:xfrm>
          <a:effectLst>
            <a:glow>
              <a:schemeClr val="bg1"/>
            </a:glow>
          </a:effectLst>
        </p:spPr>
        <p:txBody>
          <a:bodyPr>
            <a:normAutofit/>
          </a:bodyPr>
          <a:lstStyle>
            <a:lvl1pPr algn="ctr">
              <a:defRPr sz="6600" b="1">
                <a:effectLst>
                  <a:glow rad="101600">
                    <a:schemeClr val="tx1"/>
                  </a:glow>
                </a:effectLst>
              </a:defRPr>
            </a:lvl1pPr>
          </a:lstStyle>
          <a:p>
            <a:r>
              <a:rPr lang="zh-TW" altLang="en-US" dirty="0" smtClean="0"/>
              <a:t>按一下以編輯母片標題樣</a:t>
            </a:r>
            <a:endParaRPr lang="zh-TW" altLang="en-US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E810E-3AFA-4F9C-90DD-4D9E1E4B0BF9}" type="datetimeFigureOut">
              <a:rPr lang="zh-TW" altLang="en-US" smtClean="0"/>
              <a:t>2024/8/15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FBDDF-8152-48AC-884B-7BDB8E6E09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42812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E810E-3AFA-4F9C-90DD-4D9E1E4B0BF9}" type="datetimeFigureOut">
              <a:rPr lang="zh-TW" altLang="en-US" smtClean="0"/>
              <a:t>2024/8/15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FBDDF-8152-48AC-884B-7BDB8E6E09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2206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E810E-3AFA-4F9C-90DD-4D9E1E4B0BF9}" type="datetimeFigureOut">
              <a:rPr lang="zh-TW" altLang="en-US" smtClean="0"/>
              <a:t>2024/8/15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FBDDF-8152-48AC-884B-7BDB8E6E09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9467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E810E-3AFA-4F9C-90DD-4D9E1E4B0BF9}" type="datetimeFigureOut">
              <a:rPr lang="zh-TW" altLang="en-US" smtClean="0"/>
              <a:t>2024/8/15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FBDDF-8152-48AC-884B-7BDB8E6E09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022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fld id="{247E810E-3AFA-4F9C-90DD-4D9E1E4B0BF9}" type="datetimeFigureOut">
              <a:rPr lang="zh-TW" altLang="en-US" smtClean="0"/>
              <a:pPr/>
              <a:t>2024/8/15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fld id="{16BFBDDF-8152-48AC-884B-7BDB8E6E09F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0324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ln w="12700">
                  <a:noFill/>
                </a:ln>
              </a:rPr>
              <a:t>【</a:t>
            </a:r>
            <a:r>
              <a:rPr lang="zh-TW" altLang="en-US" dirty="0" smtClean="0">
                <a:ln w="12700">
                  <a:noFill/>
                </a:ln>
              </a:rPr>
              <a:t>無量義經 德行品</a:t>
            </a:r>
            <a:r>
              <a:rPr lang="en-US" altLang="zh-TW" dirty="0" smtClean="0">
                <a:ln w="12700">
                  <a:noFill/>
                </a:ln>
              </a:rPr>
              <a:t>】</a:t>
            </a:r>
            <a:endParaRPr lang="zh-TW" altLang="en-US" dirty="0">
              <a:ln w="12700">
                <a:noFill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4546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緊那羅 摩睺羅伽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027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分別病相 曉了藥性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116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隨病授藥 令眾樂服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591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調御 大調御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540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無諸放逸行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061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猶如象馬師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415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能調無不調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757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師子勇猛 威伏眾獸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281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難可沮壞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014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遊戲菩薩諸波羅蜜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672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於如來地 堅固不動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093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諸比丘 比丘尼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391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安住願力 廣淨佛國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986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不久得成阿耨多羅三藐三菩提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76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098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是諸菩薩摩訶薩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43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皆有如是不思議功德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785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其比丘名曰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496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大智舍利弗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368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神通目犍連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776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慧命須菩提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656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摩訶迦旃延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282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優婆塞 優婆夷俱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814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彌多羅尼子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052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富樓那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171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阿若憍陳如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602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天眼阿那律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145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持律憂波離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443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侍者阿難 佛子羅云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535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憂波難陀 離波多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905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劫賓那 薄拘羅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545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阿周陀 莎伽陀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539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頭陀大迦葉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96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大轉輪王 小轉輪王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943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憂樓頻螺迦葉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463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那提迦葉 伽耶迦葉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51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如是等比丘萬二千人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377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皆阿羅漢 盡諸結漏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188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無復縛著 真正解脫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016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669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爾時大莊嚴菩薩摩訶薩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06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遍觀眾坐各定意已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525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與眾中八萬菩薩摩訶薩俱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019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從坐而起 來詣佛所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740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金輪 銀輪 諸轉輪王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223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頭面禮足 遶百千匝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751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燒散天華 天香 天衣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872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天瓔珞 天無價寶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193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從上空中 旋轉來下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05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四面雲集 而獻於佛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30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天廚 天缽器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203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天百味 充滿盈溢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365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見色聞香 自然飽足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062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天幢 天幡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560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天幰蓋 天妙樂具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017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國王 王子 國臣 國民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925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處處安置 作天伎樂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282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娛樂於佛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438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即前胡跪 合掌一心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511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俱共同聲 說偈讚言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446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882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大哉大悟大聖主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895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無垢無染無所著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784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天人象馬調御師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226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道風德香熏一切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223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智恬情泊慮凝靜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754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國士 國女 國大長者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76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意滅識亡心亦寂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349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永斷夢妄思想念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737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無復諸大陰界入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679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840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其身非有亦非無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625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非因非緣非自他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564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非方非圓非短長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138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非出非沒非生滅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050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非造非起非為作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809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非坐非臥非行住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457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各與眷屬 百千萬數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36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非動非轉非閑靜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265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非進非退非安危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708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非是非非非得失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736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非彼非此非去來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806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非青非黃非赤白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687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非紅非紫種種色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968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413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戒定慧解知見生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569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三明六通道品發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105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慈悲十力無畏起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800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938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眾生善業因緣生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851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246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示為丈六紫金暉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325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方整照曜甚明徹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388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毫相月旋項日光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418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旋髮紺青頂肉髻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007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淨眼明</a:t>
            </a:r>
            <a:r>
              <a:rPr lang="zh-TW" altLang="en-US"/>
              <a:t>鏡</a:t>
            </a:r>
            <a:r>
              <a:rPr lang="zh-TW" altLang="en-US" smtClean="0"/>
              <a:t>上下眴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431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眉睫紺舒方口頰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538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脣舌赤好若丹果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3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白齒四十猶珂雪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924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而自圍遶 來詣佛所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167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額廣鼻脩面門開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798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胸表卍字師子臆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946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手足柔軟具千輻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216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腋掌合縵內外握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411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臂修肘長指直纖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549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皮膚細軟毛右旋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796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踝膝不現陰馬藏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543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細筋銷骨鹿膊腸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041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95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表裏映徹淨無垢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060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36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頭面禮足 遶百千匝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529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淨水莫染不受塵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561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568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如是等相三十二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30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八十種好似可見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346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而實無相非相色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787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一切有相眼對絕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675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無相之相有相身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783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眾生身相相亦然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900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能令眾生歡喜禮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075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虔心表敬誠慇懃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620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燒香散華 種種供養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386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06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因是自高我慢除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802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成就如是妙色軀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716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我等八萬之等眾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847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俱共稽首咸歸命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110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善滅思想心意識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717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象馬調御無著聖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147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稽首歸依法色身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365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戒定慧解知見聚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101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稽首歸依妙幢相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800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供養佛已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460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稽首歸依難思議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115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梵音雷震嚮八種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429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微妙清淨甚深遠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224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四諦六度十二緣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650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隨順眾生心業轉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222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有聞莫不心意開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46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無量生死眾結斷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675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有聞或得須陀洹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467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斯陀阿那阿羅漢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231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無漏無為緣覺處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146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退一面坐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173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無生無滅菩薩地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292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或得無量陀羅尼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883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無礙樂說大辯才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808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演說甚深微妙偈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633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遊戲澡浴法清池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736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或躍飛騰現神足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913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出沒水火身自由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823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如是法輪相如是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31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清淨無邊難思議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335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我等咸復共稽首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70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468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歸依法輪轉以時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295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稽首歸依梵音聲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598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稽首歸依緣諦度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205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411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世尊往昔無量劫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3986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懃苦修習眾德行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022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為我人天龍神王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912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普及一切諸眾生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209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658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能捨一切諸難捨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058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其菩薩名曰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032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財寶妻子及國城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614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於法內外無所悋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790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頭目髓腦悉施人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864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奉持諸佛清淨戒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369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乃至失命不毀傷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270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若人刀杖來加害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058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惡口罵辱終不瞋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758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150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歷劫挫身不倦惰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532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晝夜攝心常在禪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156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文殊師利法王子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680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遍學一切眾道法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633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智慧深入眾生根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225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是故今得自在力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757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於法自在為法王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404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我等咸共俱稽首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985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皈依能懃諸難懃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615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皈依能懃諸難懃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813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9926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205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大威德藏法王子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631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無憂藏法王子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197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大辯藏法王子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095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如是我聞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3401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彌勒菩薩 導首菩薩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137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藥王菩薩 藥上菩薩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561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華幢菩薩 華光幢菩薩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244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陀羅尼自在王菩薩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060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觀世音菩薩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953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大勢至菩薩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817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常精進菩薩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57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寶印手菩薩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668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寶積菩薩 寶杖菩薩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602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越三界菩薩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12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一時佛住王舍城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6835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毘摩跋羅菩薩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691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香象菩薩 大香象菩薩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98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師子吼王菩薩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505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師子遊戲世菩薩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100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師子奮迅菩薩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989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師子精進菩薩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897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勇銳力菩薩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764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師子威猛伏菩薩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016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莊嚴菩薩 大莊嚴菩薩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408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如是等菩薩摩訶薩八萬人俱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341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耆闍崛山中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323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279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是諸菩薩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123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莫不皆是法身大士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43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戒 定 慧 解脫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106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 解脫知見之所成就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884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236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其心禪寂 常在三昧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013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恬安澹泊 無為無欲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119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顛倒亂想 不復得入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235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092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與大比丘眾萬二千人俱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551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靜寂清澄 志玄虛漠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294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守之不動 億百千劫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232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無量法門 悉現在前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49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得大智慧 通達諸法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963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曉了分別 性相真實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211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有無長短 明現顯白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966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186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又能善知諸根性欲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409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以陀羅尼 無礙辯才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845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請佛轉法輪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746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菩薩摩訶薩八萬人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4499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537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隨順能轉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267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微渧先墮 以淹欲塵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7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開涅槃門 扇解脫風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932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除世熱惱 致法清涼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939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次降甚深十二因緣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526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用灑無明老病死等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756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猛熱熾盛 苦聚日光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534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爾乃洪注無上大乘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589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潤漬眾生諸有善根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252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天 龍 夜叉 乾闥婆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615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布善種子 遍功德田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93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普令一切 發菩提萌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63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智慧日月 方便時節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432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扶踈增長大乘事業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406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令眾疾成阿耨多羅三藐三菩提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419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常住快樂 微妙真實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378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無量大悲 救苦眾生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72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是諸眾生真善知識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563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是諸眾生大良福田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534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是諸眾生不請之師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684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阿修羅 迦樓羅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790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是諸眾生安隱樂處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355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救處 護處 大依止處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116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處處為眾作大導師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11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能為生盲而作眼目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964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聾劓啞者作耳鼻舌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637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諸根毀缺能令具足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058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顛狂荒亂作大正念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945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船師 大船師 運載群生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207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渡生死河 置涅槃岸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811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醫王 大醫王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896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752</TotalTime>
  <Words>1441</Words>
  <Application>Microsoft Office PowerPoint</Application>
  <PresentationFormat>寬螢幕</PresentationFormat>
  <Paragraphs>246</Paragraphs>
  <Slides>268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268</vt:i4>
      </vt:variant>
    </vt:vector>
  </HeadingPairs>
  <TitlesOfParts>
    <vt:vector size="274" baseType="lpstr">
      <vt:lpstr>華康魏碑體</vt:lpstr>
      <vt:lpstr>新細明體</vt:lpstr>
      <vt:lpstr>標楷體</vt:lpstr>
      <vt:lpstr>Arial</vt:lpstr>
      <vt:lpstr>Calibri</vt:lpstr>
      <vt:lpstr>Office 佈景主題</vt:lpstr>
      <vt:lpstr>【無量義經 德行品】</vt:lpstr>
      <vt:lpstr>PowerPoint 簡報</vt:lpstr>
      <vt:lpstr>如是我聞</vt:lpstr>
      <vt:lpstr>一時佛住王舍城</vt:lpstr>
      <vt:lpstr>耆闍崛山中</vt:lpstr>
      <vt:lpstr>與大比丘眾萬二千人俱</vt:lpstr>
      <vt:lpstr>菩薩摩訶薩八萬人</vt:lpstr>
      <vt:lpstr>天 龍 夜叉 乾闥婆</vt:lpstr>
      <vt:lpstr>阿修羅 迦樓羅</vt:lpstr>
      <vt:lpstr>緊那羅 摩睺羅伽</vt:lpstr>
      <vt:lpstr>諸比丘 比丘尼</vt:lpstr>
      <vt:lpstr>優婆塞 優婆夷俱</vt:lpstr>
      <vt:lpstr>大轉輪王 小轉輪王</vt:lpstr>
      <vt:lpstr>金輪 銀輪 諸轉輪王</vt:lpstr>
      <vt:lpstr>國王 王子 國臣 國民</vt:lpstr>
      <vt:lpstr>國士 國女 國大長者</vt:lpstr>
      <vt:lpstr>各與眷屬 百千萬數</vt:lpstr>
      <vt:lpstr>PowerPoint 簡報</vt:lpstr>
      <vt:lpstr>而自圍遶 來詣佛所</vt:lpstr>
      <vt:lpstr>頭面禮足 遶百千匝</vt:lpstr>
      <vt:lpstr>燒香散華 種種供養</vt:lpstr>
      <vt:lpstr>供養佛已</vt:lpstr>
      <vt:lpstr>退一面坐</vt:lpstr>
      <vt:lpstr>PowerPoint 簡報</vt:lpstr>
      <vt:lpstr>其菩薩名曰</vt:lpstr>
      <vt:lpstr>文殊師利法王子</vt:lpstr>
      <vt:lpstr>大威德藏法王子</vt:lpstr>
      <vt:lpstr>無憂藏法王子</vt:lpstr>
      <vt:lpstr>大辯藏法王子</vt:lpstr>
      <vt:lpstr>彌勒菩薩 導首菩薩</vt:lpstr>
      <vt:lpstr>藥王菩薩 藥上菩薩</vt:lpstr>
      <vt:lpstr>華幢菩薩 華光幢菩薩</vt:lpstr>
      <vt:lpstr>陀羅尼自在王菩薩</vt:lpstr>
      <vt:lpstr>觀世音菩薩</vt:lpstr>
      <vt:lpstr>大勢至菩薩</vt:lpstr>
      <vt:lpstr>常精進菩薩</vt:lpstr>
      <vt:lpstr>寶印手菩薩</vt:lpstr>
      <vt:lpstr>寶積菩薩 寶杖菩薩</vt:lpstr>
      <vt:lpstr>越三界菩薩</vt:lpstr>
      <vt:lpstr>毘摩跋羅菩薩</vt:lpstr>
      <vt:lpstr>香象菩薩 大香象菩薩</vt:lpstr>
      <vt:lpstr>師子吼王菩薩</vt:lpstr>
      <vt:lpstr>師子遊戲世菩薩</vt:lpstr>
      <vt:lpstr>師子奮迅菩薩</vt:lpstr>
      <vt:lpstr>師子精進菩薩</vt:lpstr>
      <vt:lpstr>勇銳力菩薩</vt:lpstr>
      <vt:lpstr>師子威猛伏菩薩</vt:lpstr>
      <vt:lpstr>莊嚴菩薩 大莊嚴菩薩</vt:lpstr>
      <vt:lpstr>如是等菩薩摩訶薩八萬人俱</vt:lpstr>
      <vt:lpstr>PowerPoint 簡報</vt:lpstr>
      <vt:lpstr>是諸菩薩</vt:lpstr>
      <vt:lpstr>莫不皆是法身大士</vt:lpstr>
      <vt:lpstr>戒 定 慧 解脫</vt:lpstr>
      <vt:lpstr> 解脫知見之所成就</vt:lpstr>
      <vt:lpstr>PowerPoint 簡報</vt:lpstr>
      <vt:lpstr>其心禪寂 常在三昧</vt:lpstr>
      <vt:lpstr>恬安澹泊 無為無欲</vt:lpstr>
      <vt:lpstr>顛倒亂想 不復得入</vt:lpstr>
      <vt:lpstr>PowerPoint 簡報</vt:lpstr>
      <vt:lpstr>靜寂清澄 志玄虛漠</vt:lpstr>
      <vt:lpstr>守之不動 億百千劫</vt:lpstr>
      <vt:lpstr>無量法門 悉現在前</vt:lpstr>
      <vt:lpstr>得大智慧 通達諸法</vt:lpstr>
      <vt:lpstr>曉了分別 性相真實</vt:lpstr>
      <vt:lpstr>有無長短 明現顯白</vt:lpstr>
      <vt:lpstr>PowerPoint 簡報</vt:lpstr>
      <vt:lpstr>又能善知諸根性欲</vt:lpstr>
      <vt:lpstr>以陀羅尼 無礙辯才</vt:lpstr>
      <vt:lpstr>請佛轉法輪</vt:lpstr>
      <vt:lpstr>PowerPoint 簡報</vt:lpstr>
      <vt:lpstr>隨順能轉</vt:lpstr>
      <vt:lpstr>微渧先墮 以淹欲塵</vt:lpstr>
      <vt:lpstr>開涅槃門 扇解脫風</vt:lpstr>
      <vt:lpstr>除世熱惱 致法清涼</vt:lpstr>
      <vt:lpstr>次降甚深十二因緣</vt:lpstr>
      <vt:lpstr>用灑無明老病死等</vt:lpstr>
      <vt:lpstr>猛熱熾盛 苦聚日光</vt:lpstr>
      <vt:lpstr>爾乃洪注無上大乘</vt:lpstr>
      <vt:lpstr>潤漬眾生諸有善根</vt:lpstr>
      <vt:lpstr>布善種子 遍功德田</vt:lpstr>
      <vt:lpstr>普令一切 發菩提萌</vt:lpstr>
      <vt:lpstr>智慧日月 方便時節</vt:lpstr>
      <vt:lpstr>扶踈增長大乘事業</vt:lpstr>
      <vt:lpstr>令眾疾成阿耨多羅三藐三菩提</vt:lpstr>
      <vt:lpstr>常住快樂 微妙真實</vt:lpstr>
      <vt:lpstr>無量大悲 救苦眾生</vt:lpstr>
      <vt:lpstr>是諸眾生真善知識</vt:lpstr>
      <vt:lpstr>是諸眾生大良福田</vt:lpstr>
      <vt:lpstr>是諸眾生不請之師</vt:lpstr>
      <vt:lpstr>是諸眾生安隱樂處</vt:lpstr>
      <vt:lpstr>救處 護處 大依止處</vt:lpstr>
      <vt:lpstr>處處為眾作大導師</vt:lpstr>
      <vt:lpstr>能為生盲而作眼目</vt:lpstr>
      <vt:lpstr>聾劓啞者作耳鼻舌</vt:lpstr>
      <vt:lpstr>諸根毀缺能令具足</vt:lpstr>
      <vt:lpstr>顛狂荒亂作大正念</vt:lpstr>
      <vt:lpstr>船師 大船師 運載群生</vt:lpstr>
      <vt:lpstr>渡生死河 置涅槃岸</vt:lpstr>
      <vt:lpstr>醫王 大醫王</vt:lpstr>
      <vt:lpstr>分別病相 曉了藥性</vt:lpstr>
      <vt:lpstr>隨病授藥 令眾樂服</vt:lpstr>
      <vt:lpstr>調御 大調御</vt:lpstr>
      <vt:lpstr>無諸放逸行</vt:lpstr>
      <vt:lpstr>猶如象馬師</vt:lpstr>
      <vt:lpstr>能調無不調</vt:lpstr>
      <vt:lpstr>師子勇猛 威伏眾獸</vt:lpstr>
      <vt:lpstr>難可沮壞</vt:lpstr>
      <vt:lpstr>遊戲菩薩諸波羅蜜</vt:lpstr>
      <vt:lpstr>於如來地 堅固不動</vt:lpstr>
      <vt:lpstr>安住願力 廣淨佛國</vt:lpstr>
      <vt:lpstr>不久得成阿耨多羅三藐三菩提</vt:lpstr>
      <vt:lpstr>PowerPoint 簡報</vt:lpstr>
      <vt:lpstr>是諸菩薩摩訶薩</vt:lpstr>
      <vt:lpstr>皆有如是不思議功德</vt:lpstr>
      <vt:lpstr>其比丘名曰</vt:lpstr>
      <vt:lpstr>大智舍利弗</vt:lpstr>
      <vt:lpstr>神通目犍連</vt:lpstr>
      <vt:lpstr>慧命須菩提</vt:lpstr>
      <vt:lpstr>摩訶迦旃延</vt:lpstr>
      <vt:lpstr>彌多羅尼子</vt:lpstr>
      <vt:lpstr>富樓那</vt:lpstr>
      <vt:lpstr>阿若憍陳如</vt:lpstr>
      <vt:lpstr>天眼阿那律</vt:lpstr>
      <vt:lpstr>持律憂波離</vt:lpstr>
      <vt:lpstr>侍者阿難 佛子羅云</vt:lpstr>
      <vt:lpstr>憂波難陀 離波多</vt:lpstr>
      <vt:lpstr>劫賓那 薄拘羅</vt:lpstr>
      <vt:lpstr>阿周陀 莎伽陀</vt:lpstr>
      <vt:lpstr>頭陀大迦葉</vt:lpstr>
      <vt:lpstr>憂樓頻螺迦葉</vt:lpstr>
      <vt:lpstr>那提迦葉 伽耶迦葉</vt:lpstr>
      <vt:lpstr>如是等比丘萬二千人</vt:lpstr>
      <vt:lpstr>皆阿羅漢 盡諸結漏</vt:lpstr>
      <vt:lpstr>無復縛著 真正解脫</vt:lpstr>
      <vt:lpstr>PowerPoint 簡報</vt:lpstr>
      <vt:lpstr>爾時大莊嚴菩薩摩訶薩</vt:lpstr>
      <vt:lpstr>遍觀眾坐各定意已</vt:lpstr>
      <vt:lpstr>與眾中八萬菩薩摩訶薩俱</vt:lpstr>
      <vt:lpstr>從坐而起 來詣佛所</vt:lpstr>
      <vt:lpstr>頭面禮足 遶百千匝</vt:lpstr>
      <vt:lpstr>燒散天華 天香 天衣</vt:lpstr>
      <vt:lpstr>天瓔珞 天無價寶</vt:lpstr>
      <vt:lpstr>從上空中 旋轉來下</vt:lpstr>
      <vt:lpstr>四面雲集 而獻於佛</vt:lpstr>
      <vt:lpstr>天廚 天缽器</vt:lpstr>
      <vt:lpstr>天百味 充滿盈溢</vt:lpstr>
      <vt:lpstr>見色聞香 自然飽足</vt:lpstr>
      <vt:lpstr>天幢 天幡</vt:lpstr>
      <vt:lpstr>天幰蓋 天妙樂具</vt:lpstr>
      <vt:lpstr>處處安置 作天伎樂</vt:lpstr>
      <vt:lpstr>娛樂於佛</vt:lpstr>
      <vt:lpstr>即前胡跪 合掌一心</vt:lpstr>
      <vt:lpstr>俱共同聲 說偈讚言</vt:lpstr>
      <vt:lpstr>PowerPoint 簡報</vt:lpstr>
      <vt:lpstr>大哉大悟大聖主</vt:lpstr>
      <vt:lpstr>無垢無染無所著</vt:lpstr>
      <vt:lpstr>天人象馬調御師</vt:lpstr>
      <vt:lpstr>道風德香熏一切</vt:lpstr>
      <vt:lpstr>智恬情泊慮凝靜</vt:lpstr>
      <vt:lpstr>意滅識亡心亦寂</vt:lpstr>
      <vt:lpstr>永斷夢妄思想念</vt:lpstr>
      <vt:lpstr>無復諸大陰界入</vt:lpstr>
      <vt:lpstr>PowerPoint 簡報</vt:lpstr>
      <vt:lpstr>其身非有亦非無</vt:lpstr>
      <vt:lpstr>非因非緣非自他</vt:lpstr>
      <vt:lpstr>非方非圓非短長</vt:lpstr>
      <vt:lpstr>非出非沒非生滅</vt:lpstr>
      <vt:lpstr>非造非起非為作</vt:lpstr>
      <vt:lpstr>非坐非臥非行住</vt:lpstr>
      <vt:lpstr>非動非轉非閑靜</vt:lpstr>
      <vt:lpstr>非進非退非安危</vt:lpstr>
      <vt:lpstr>非是非非非得失</vt:lpstr>
      <vt:lpstr>非彼非此非去來</vt:lpstr>
      <vt:lpstr>非青非黃非赤白</vt:lpstr>
      <vt:lpstr>非紅非紫種種色</vt:lpstr>
      <vt:lpstr>PowerPoint 簡報</vt:lpstr>
      <vt:lpstr>戒定慧解知見生</vt:lpstr>
      <vt:lpstr>三明六通道品發</vt:lpstr>
      <vt:lpstr>慈悲十力無畏起</vt:lpstr>
      <vt:lpstr>眾生善業因緣生</vt:lpstr>
      <vt:lpstr>PowerPoint 簡報</vt:lpstr>
      <vt:lpstr>示為丈六紫金暉</vt:lpstr>
      <vt:lpstr>方整照曜甚明徹</vt:lpstr>
      <vt:lpstr>毫相月旋項日光</vt:lpstr>
      <vt:lpstr>旋髮紺青頂肉髻</vt:lpstr>
      <vt:lpstr>淨眼明鏡上下眴</vt:lpstr>
      <vt:lpstr>眉睫紺舒方口頰</vt:lpstr>
      <vt:lpstr>脣舌赤好若丹果</vt:lpstr>
      <vt:lpstr>白齒四十猶珂雪</vt:lpstr>
      <vt:lpstr>額廣鼻脩面門開</vt:lpstr>
      <vt:lpstr>胸表卍字師子臆</vt:lpstr>
      <vt:lpstr>手足柔軟具千輻</vt:lpstr>
      <vt:lpstr>腋掌合縵內外握</vt:lpstr>
      <vt:lpstr>臂修肘長指直纖</vt:lpstr>
      <vt:lpstr>皮膚細軟毛右旋</vt:lpstr>
      <vt:lpstr>踝膝不現陰馬藏</vt:lpstr>
      <vt:lpstr>細筋銷骨鹿膊腸</vt:lpstr>
      <vt:lpstr>PowerPoint 簡報</vt:lpstr>
      <vt:lpstr>表裏映徹淨無垢</vt:lpstr>
      <vt:lpstr>淨水莫染不受塵</vt:lpstr>
      <vt:lpstr>PowerPoint 簡報</vt:lpstr>
      <vt:lpstr>如是等相三十二</vt:lpstr>
      <vt:lpstr>八十種好似可見</vt:lpstr>
      <vt:lpstr>而實無相非相色</vt:lpstr>
      <vt:lpstr>一切有相眼對絕</vt:lpstr>
      <vt:lpstr>無相之相有相身</vt:lpstr>
      <vt:lpstr>眾生身相相亦然</vt:lpstr>
      <vt:lpstr>能令眾生歡喜禮</vt:lpstr>
      <vt:lpstr>虔心表敬誠慇懃</vt:lpstr>
      <vt:lpstr>PowerPoint 簡報</vt:lpstr>
      <vt:lpstr>因是自高我慢除</vt:lpstr>
      <vt:lpstr>成就如是妙色軀</vt:lpstr>
      <vt:lpstr>我等八萬之等眾</vt:lpstr>
      <vt:lpstr>俱共稽首咸歸命</vt:lpstr>
      <vt:lpstr>善滅思想心意識</vt:lpstr>
      <vt:lpstr>象馬調御無著聖</vt:lpstr>
      <vt:lpstr>稽首歸依法色身</vt:lpstr>
      <vt:lpstr>戒定慧解知見聚</vt:lpstr>
      <vt:lpstr>稽首歸依妙幢相</vt:lpstr>
      <vt:lpstr>稽首歸依難思議</vt:lpstr>
      <vt:lpstr>梵音雷震嚮八種</vt:lpstr>
      <vt:lpstr>微妙清淨甚深遠</vt:lpstr>
      <vt:lpstr>四諦六度十二緣</vt:lpstr>
      <vt:lpstr>隨順眾生心業轉</vt:lpstr>
      <vt:lpstr>有聞莫不心意開</vt:lpstr>
      <vt:lpstr>無量生死眾結斷</vt:lpstr>
      <vt:lpstr>有聞或得須陀洹</vt:lpstr>
      <vt:lpstr>斯陀阿那阿羅漢</vt:lpstr>
      <vt:lpstr>無漏無為緣覺處</vt:lpstr>
      <vt:lpstr>無生無滅菩薩地</vt:lpstr>
      <vt:lpstr>或得無量陀羅尼</vt:lpstr>
      <vt:lpstr>無礙樂說大辯才</vt:lpstr>
      <vt:lpstr>演說甚深微妙偈</vt:lpstr>
      <vt:lpstr>遊戲澡浴法清池</vt:lpstr>
      <vt:lpstr>或躍飛騰現神足</vt:lpstr>
      <vt:lpstr>出沒水火身自由</vt:lpstr>
      <vt:lpstr>如是法輪相如是</vt:lpstr>
      <vt:lpstr>清淨無邊難思議</vt:lpstr>
      <vt:lpstr>我等咸復共稽首</vt:lpstr>
      <vt:lpstr>歸依法輪轉以時</vt:lpstr>
      <vt:lpstr>稽首歸依梵音聲</vt:lpstr>
      <vt:lpstr>稽首歸依緣諦度</vt:lpstr>
      <vt:lpstr>PowerPoint 簡報</vt:lpstr>
      <vt:lpstr>世尊往昔無量劫</vt:lpstr>
      <vt:lpstr>懃苦修習眾德行</vt:lpstr>
      <vt:lpstr>為我人天龍神王</vt:lpstr>
      <vt:lpstr>普及一切諸眾生</vt:lpstr>
      <vt:lpstr>PowerPoint 簡報</vt:lpstr>
      <vt:lpstr>能捨一切諸難捨</vt:lpstr>
      <vt:lpstr>財寶妻子及國城</vt:lpstr>
      <vt:lpstr>於法內外無所悋</vt:lpstr>
      <vt:lpstr>頭目髓腦悉施人</vt:lpstr>
      <vt:lpstr>奉持諸佛清淨戒</vt:lpstr>
      <vt:lpstr>乃至失命不毀傷</vt:lpstr>
      <vt:lpstr>若人刀杖來加害</vt:lpstr>
      <vt:lpstr>惡口罵辱終不瞋</vt:lpstr>
      <vt:lpstr>PowerPoint 簡報</vt:lpstr>
      <vt:lpstr>歷劫挫身不倦惰</vt:lpstr>
      <vt:lpstr>晝夜攝心常在禪</vt:lpstr>
      <vt:lpstr>遍學一切眾道法</vt:lpstr>
      <vt:lpstr>智慧深入眾生根</vt:lpstr>
      <vt:lpstr>是故今得自在力</vt:lpstr>
      <vt:lpstr>於法自在為法王</vt:lpstr>
      <vt:lpstr>我等咸共俱稽首</vt:lpstr>
      <vt:lpstr>皈依能懃諸難懃</vt:lpstr>
      <vt:lpstr>皈依能懃諸難懃</vt:lpstr>
      <vt:lpstr>PowerPoint 簡報</vt:lpstr>
      <vt:lpstr>PowerPoint 簡報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【爐香讚】</dc:title>
  <dc:creator>user</dc:creator>
  <cp:lastModifiedBy>user</cp:lastModifiedBy>
  <cp:revision>40</cp:revision>
  <dcterms:created xsi:type="dcterms:W3CDTF">2024-04-15T09:53:35Z</dcterms:created>
  <dcterms:modified xsi:type="dcterms:W3CDTF">2024-08-15T07:45:52Z</dcterms:modified>
</cp:coreProperties>
</file>