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2" r:id="rId2"/>
    <p:sldId id="310" r:id="rId3"/>
    <p:sldId id="293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302" r:id="rId13"/>
    <p:sldId id="303" r:id="rId14"/>
    <p:sldId id="304" r:id="rId15"/>
    <p:sldId id="305" r:id="rId16"/>
    <p:sldId id="306" r:id="rId17"/>
    <p:sldId id="307" r:id="rId18"/>
    <p:sldId id="308" r:id="rId19"/>
    <p:sldId id="309" r:id="rId20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27094"/>
            <a:ext cx="7772400" cy="1102519"/>
          </a:xfrm>
        </p:spPr>
        <p:txBody>
          <a:bodyPr>
            <a:noAutofit/>
          </a:bodyPr>
          <a:lstStyle>
            <a:lvl1pPr>
              <a:defRPr sz="6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973649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fld id="{FF7A4C23-A922-4E49-B6C8-C0B4BE76DE9B}" type="datetimeFigureOut">
              <a:rPr lang="zh-TW" altLang="en-US" smtClean="0"/>
              <a:pPr/>
              <a:t>2017/11/10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fld id="{2CEFA754-A33C-476B-BA05-69ED9F69BDB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7265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《</a:t>
            </a:r>
            <a:r>
              <a:rPr lang="zh-TW" altLang="en-US" dirty="0" smtClean="0"/>
              <a:t>四正勤</a:t>
            </a:r>
            <a:r>
              <a:rPr lang="en-US" altLang="zh-TW" dirty="0" smtClean="0"/>
              <a:t>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勤可助道展鵬程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9679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害人之心不能有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5922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知罪肯懺可重生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2731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行善之念不可無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2008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從來善道在助人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9679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無緣大慈平等愛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5922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同體大悲智慧心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2731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紅塵自古苦偏多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2008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四勤拂拭莫染塵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9679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963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4957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恆持剎那四正勤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1096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勤須不偏道乃行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17368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一勤已生惡念斷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5184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二勤未生惡不生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1383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三勤未生善令生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5922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四勤已生善令增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2731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正能破邪力萬鈞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2008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99</Words>
  <Application>Microsoft Office PowerPoint</Application>
  <PresentationFormat>如螢幕大小 (16:9)</PresentationFormat>
  <Paragraphs>17</Paragraphs>
  <Slides>19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0" baseType="lpstr">
      <vt:lpstr>Office 佈景主題</vt:lpstr>
      <vt:lpstr>《四正勤》</vt:lpstr>
      <vt:lpstr>PowerPoint 簡報</vt:lpstr>
      <vt:lpstr>恆持剎那四正勤</vt:lpstr>
      <vt:lpstr>勤須不偏道乃行</vt:lpstr>
      <vt:lpstr>一勤已生惡念斷</vt:lpstr>
      <vt:lpstr>二勤未生惡不生</vt:lpstr>
      <vt:lpstr>三勤未生善令生</vt:lpstr>
      <vt:lpstr>四勤已生善令增</vt:lpstr>
      <vt:lpstr>正能破邪力萬鈞</vt:lpstr>
      <vt:lpstr>勤可助道展鵬程</vt:lpstr>
      <vt:lpstr>害人之心不能有</vt:lpstr>
      <vt:lpstr>知罪肯懺可重生</vt:lpstr>
      <vt:lpstr>行善之念不可無</vt:lpstr>
      <vt:lpstr>從來善道在助人</vt:lpstr>
      <vt:lpstr>無緣大慈平等愛</vt:lpstr>
      <vt:lpstr>同體大悲智慧心</vt:lpstr>
      <vt:lpstr>紅塵自古苦偏多</vt:lpstr>
      <vt:lpstr>四勤拂拭莫染塵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四念處-觀身不淨</dc:title>
  <dc:creator>Kaochiaching</dc:creator>
  <cp:lastModifiedBy>James</cp:lastModifiedBy>
  <cp:revision>6</cp:revision>
  <dcterms:created xsi:type="dcterms:W3CDTF">2014-10-15T08:47:11Z</dcterms:created>
  <dcterms:modified xsi:type="dcterms:W3CDTF">2017-11-10T03:24:05Z</dcterms:modified>
</cp:coreProperties>
</file>