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</p:sldIdLst>
  <p:sldSz cx="9144000" cy="5143500" type="screen16x9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774" y="-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27094"/>
            <a:ext cx="7772400" cy="1102519"/>
          </a:xfrm>
        </p:spPr>
        <p:txBody>
          <a:bodyPr>
            <a:noAutofit/>
          </a:bodyPr>
          <a:lstStyle>
            <a:lvl1pPr>
              <a:defRPr sz="66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973649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fld id="{FF7A4C23-A922-4E49-B6C8-C0B4BE76DE9B}" type="datetimeFigureOut">
              <a:rPr lang="zh-TW" altLang="en-US" smtClean="0"/>
              <a:pPr/>
              <a:t>2017/11/10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fld id="{2CEFA754-A33C-476B-BA05-69ED9F69BDB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57265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《</a:t>
            </a:r>
            <a:r>
              <a:rPr lang="zh-TW" altLang="en-US" dirty="0" smtClean="0"/>
              <a:t>四念處</a:t>
            </a:r>
            <a:r>
              <a:rPr lang="en-US" altLang="zh-TW" dirty="0" smtClean="0"/>
              <a:t>-</a:t>
            </a:r>
            <a:r>
              <a:rPr lang="zh-TW" altLang="en-US" dirty="0" smtClean="0"/>
              <a:t>觀身不淨</a:t>
            </a:r>
            <a:r>
              <a:rPr lang="en-US" altLang="zh-TW" dirty="0" smtClean="0"/>
              <a:t>》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14632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《</a:t>
            </a:r>
            <a:r>
              <a:rPr lang="zh-TW" altLang="en-US" dirty="0" smtClean="0"/>
              <a:t>四念處</a:t>
            </a:r>
            <a:r>
              <a:rPr lang="en-US" altLang="zh-TW" dirty="0" smtClean="0"/>
              <a:t>-</a:t>
            </a:r>
            <a:r>
              <a:rPr lang="zh-TW" altLang="en-US" dirty="0" smtClean="0"/>
              <a:t>觀受是苦</a:t>
            </a:r>
            <a:r>
              <a:rPr lang="en-US" altLang="zh-TW" dirty="0"/>
              <a:t>》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人生嘆苦苦何在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親身入苦去感受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用心來觀受是苦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才能了解何謂苦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浮生如夢可成真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苦樂憂欣總是幻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情與無情同有受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無不在於感受中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《</a:t>
            </a:r>
            <a:r>
              <a:rPr lang="zh-TW" altLang="en-US" dirty="0" smtClean="0"/>
              <a:t>四念處</a:t>
            </a:r>
            <a:r>
              <a:rPr lang="en-US" altLang="zh-TW" dirty="0" smtClean="0"/>
              <a:t>-</a:t>
            </a:r>
            <a:r>
              <a:rPr lang="zh-TW" altLang="en-US" dirty="0" smtClean="0"/>
              <a:t>觀心無常</a:t>
            </a:r>
            <a:r>
              <a:rPr lang="en-US" altLang="zh-TW" dirty="0" smtClean="0"/>
              <a:t>》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人生在世幾十年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62801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心念所生稱為生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心念執著就是住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反恩為仇稱為異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善念滅除就是滅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觀心無常有四相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專一心思來觀察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了解人性入經藏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生住異滅在其中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《</a:t>
            </a:r>
            <a:r>
              <a:rPr lang="zh-TW" altLang="en-US" dirty="0" smtClean="0"/>
              <a:t>四念處</a:t>
            </a:r>
            <a:r>
              <a:rPr lang="en-US" altLang="zh-TW" dirty="0" smtClean="0"/>
              <a:t>-</a:t>
            </a:r>
            <a:r>
              <a:rPr lang="zh-TW" altLang="en-US" dirty="0" smtClean="0"/>
              <a:t>觀法無我</a:t>
            </a:r>
            <a:r>
              <a:rPr lang="en-US" altLang="zh-TW" dirty="0" smtClean="0"/>
              <a:t>》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有色無色皆是法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何必斤斤來計較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96491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眾生皆為法所困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六根六塵蔽真心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莫使無明驢亂意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磨磚焉能做明鏡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自家寶藏善珍攝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透徹宇宙萬物理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觀法無我唯心造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《</a:t>
            </a:r>
            <a:r>
              <a:rPr lang="zh-TW" altLang="en-US" dirty="0" smtClean="0"/>
              <a:t>四正勤</a:t>
            </a:r>
            <a:r>
              <a:rPr lang="en-US" altLang="zh-TW" dirty="0" smtClean="0"/>
              <a:t>》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恆持剎那四正勤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10962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勤須不偏道乃行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17368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了解自我入經藏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01480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一勤已生惡念斷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51848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二勤未生惡不生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13833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三勤未生善令生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59224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四勤已生善令增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27312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正能破邪力萬鈞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20087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勤可助道展鵬程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96798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害人之心不能有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59224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知罪肯懺可重生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27312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行善之念不可無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20087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從來善道在助人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96798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天堂地獄在瞬間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4782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無緣大慈平等愛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59224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同體大悲智慧心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27312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紅塵自古苦偏多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20087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四勤拂拭莫染塵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96798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9639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九孔常流不淨物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色身猶為載道器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身懷寶藏不相識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68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轉污染為清淨身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08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308</Words>
  <Application>Microsoft Office PowerPoint</Application>
  <PresentationFormat>如螢幕大小 (16:9)</PresentationFormat>
  <Paragraphs>53</Paragraphs>
  <Slides>54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54</vt:i4>
      </vt:variant>
    </vt:vector>
  </HeadingPairs>
  <TitlesOfParts>
    <vt:vector size="55" baseType="lpstr">
      <vt:lpstr>Office 佈景主題</vt:lpstr>
      <vt:lpstr>《四念處-觀身不淨》</vt:lpstr>
      <vt:lpstr>人生在世幾十年</vt:lpstr>
      <vt:lpstr>何必斤斤來計較</vt:lpstr>
      <vt:lpstr>了解自我入經藏</vt:lpstr>
      <vt:lpstr>天堂地獄在瞬間</vt:lpstr>
      <vt:lpstr>九孔常流不淨物</vt:lpstr>
      <vt:lpstr>色身猶為載道器</vt:lpstr>
      <vt:lpstr>身懷寶藏不相識</vt:lpstr>
      <vt:lpstr>轉污染為清淨身</vt:lpstr>
      <vt:lpstr>《四念處-觀受是苦》</vt:lpstr>
      <vt:lpstr>人生嘆苦苦何在</vt:lpstr>
      <vt:lpstr>親身入苦去感受</vt:lpstr>
      <vt:lpstr>用心來觀受是苦</vt:lpstr>
      <vt:lpstr>才能了解何謂苦</vt:lpstr>
      <vt:lpstr>浮生如夢可成真</vt:lpstr>
      <vt:lpstr>苦樂憂欣總是幻</vt:lpstr>
      <vt:lpstr>情與無情同有受</vt:lpstr>
      <vt:lpstr>無不在於感受中</vt:lpstr>
      <vt:lpstr>《四念處-觀心無常》</vt:lpstr>
      <vt:lpstr>心念所生稱為生</vt:lpstr>
      <vt:lpstr>心念執著就是住</vt:lpstr>
      <vt:lpstr>反恩為仇稱為異</vt:lpstr>
      <vt:lpstr>善念滅除就是滅</vt:lpstr>
      <vt:lpstr>觀心無常有四相</vt:lpstr>
      <vt:lpstr>專一心思來觀察</vt:lpstr>
      <vt:lpstr>了解人性入經藏</vt:lpstr>
      <vt:lpstr>生住異滅在其中</vt:lpstr>
      <vt:lpstr>《四念處-觀法無我》</vt:lpstr>
      <vt:lpstr>有色無色皆是法</vt:lpstr>
      <vt:lpstr>眾生皆為法所困</vt:lpstr>
      <vt:lpstr>六根六塵蔽真心</vt:lpstr>
      <vt:lpstr>莫使無明驢亂意</vt:lpstr>
      <vt:lpstr>磨磚焉能做明鏡</vt:lpstr>
      <vt:lpstr>自家寶藏善珍攝</vt:lpstr>
      <vt:lpstr>透徹宇宙萬物理</vt:lpstr>
      <vt:lpstr>觀法無我唯心造</vt:lpstr>
      <vt:lpstr>《四正勤》</vt:lpstr>
      <vt:lpstr>恆持剎那四正勤</vt:lpstr>
      <vt:lpstr>勤須不偏道乃行</vt:lpstr>
      <vt:lpstr>一勤已生惡念斷</vt:lpstr>
      <vt:lpstr>二勤未生惡不生</vt:lpstr>
      <vt:lpstr>三勤未生善令生</vt:lpstr>
      <vt:lpstr>四勤已生善令增</vt:lpstr>
      <vt:lpstr>正能破邪力萬鈞</vt:lpstr>
      <vt:lpstr>勤可助道展鵬程</vt:lpstr>
      <vt:lpstr>害人之心不能有</vt:lpstr>
      <vt:lpstr>知罪肯懺可重生</vt:lpstr>
      <vt:lpstr>行善之念不可無</vt:lpstr>
      <vt:lpstr>從來善道在助人</vt:lpstr>
      <vt:lpstr>無緣大慈平等愛</vt:lpstr>
      <vt:lpstr>同體大悲智慧心</vt:lpstr>
      <vt:lpstr>紅塵自古苦偏多</vt:lpstr>
      <vt:lpstr>四勤拂拭莫染塵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四念處-觀身不淨</dc:title>
  <dc:creator>Kaochiaching</dc:creator>
  <cp:lastModifiedBy>James</cp:lastModifiedBy>
  <cp:revision>5</cp:revision>
  <dcterms:created xsi:type="dcterms:W3CDTF">2014-10-15T08:47:11Z</dcterms:created>
  <dcterms:modified xsi:type="dcterms:W3CDTF">2017-11-10T03:27:30Z</dcterms:modified>
</cp:coreProperties>
</file>