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41480"/>
            <a:ext cx="7772400" cy="1102519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736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FF7A4C23-A922-4E49-B6C8-C0B4BE76DE9B}" type="datetimeFigureOut">
              <a:rPr lang="zh-TW" altLang="en-US" smtClean="0"/>
              <a:pPr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2CEFA754-A33C-476B-BA05-69ED9F69BD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26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四念處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觀身不淨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463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四念處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觀受是苦</a:t>
            </a:r>
            <a:r>
              <a:rPr lang="en-US" altLang="zh-TW" dirty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人生嘆苦苦何在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親身入苦去感受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用心來觀受是苦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才能了解何謂苦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浮生如夢可成真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苦樂憂欣總是幻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情與無情同有受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無不在於感受中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四念處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觀心無常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人生在世幾十年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28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心念所生稱為生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心念執著就是住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反恩為仇稱為異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善念滅除就是滅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觀心無常有四相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專一心思來觀察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了解人性入經藏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生住異滅在其中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四念處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觀法無我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有色無色皆是法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何必斤斤來計較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64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眾生皆為法所困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六根六塵蔽真心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莫使無明驢亂意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磨磚焉能做明鏡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自家寶藏善珍攝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透徹宇宙萬物理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觀法無我唯心造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了解自我入經藏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148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天堂地獄在瞬間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7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九孔常流不淨物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色身猶為載道器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身懷寶藏不相識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轉污染為清淨身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209</Words>
  <Application>Microsoft Office PowerPoint</Application>
  <PresentationFormat>如螢幕大小 (16:9)</PresentationFormat>
  <Paragraphs>36</Paragraphs>
  <Slides>37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37</vt:i4>
      </vt:variant>
    </vt:vector>
  </HeadingPairs>
  <TitlesOfParts>
    <vt:vector size="38" baseType="lpstr">
      <vt:lpstr>Office 佈景主題</vt:lpstr>
      <vt:lpstr>《四念處-觀身不淨》</vt:lpstr>
      <vt:lpstr>人生在世幾十年</vt:lpstr>
      <vt:lpstr>何必斤斤來計較</vt:lpstr>
      <vt:lpstr>了解自我入經藏</vt:lpstr>
      <vt:lpstr>天堂地獄在瞬間</vt:lpstr>
      <vt:lpstr>九孔常流不淨物</vt:lpstr>
      <vt:lpstr>色身猶為載道器</vt:lpstr>
      <vt:lpstr>身懷寶藏不相識</vt:lpstr>
      <vt:lpstr>轉污染為清淨身</vt:lpstr>
      <vt:lpstr>《四念處-觀受是苦》</vt:lpstr>
      <vt:lpstr>人生嘆苦苦何在</vt:lpstr>
      <vt:lpstr>親身入苦去感受</vt:lpstr>
      <vt:lpstr>用心來觀受是苦</vt:lpstr>
      <vt:lpstr>才能了解何謂苦</vt:lpstr>
      <vt:lpstr>浮生如夢可成真</vt:lpstr>
      <vt:lpstr>苦樂憂欣總是幻</vt:lpstr>
      <vt:lpstr>情與無情同有受</vt:lpstr>
      <vt:lpstr>無不在於感受中</vt:lpstr>
      <vt:lpstr>《四念處-觀心無常》</vt:lpstr>
      <vt:lpstr>心念所生稱為生</vt:lpstr>
      <vt:lpstr>心念執著就是住</vt:lpstr>
      <vt:lpstr>反恩為仇稱為異</vt:lpstr>
      <vt:lpstr>善念滅除就是滅</vt:lpstr>
      <vt:lpstr>觀心無常有四相</vt:lpstr>
      <vt:lpstr>專一心思來觀察</vt:lpstr>
      <vt:lpstr>了解人性入經藏</vt:lpstr>
      <vt:lpstr>生住異滅在其中</vt:lpstr>
      <vt:lpstr>《四念處-觀法無我》</vt:lpstr>
      <vt:lpstr>有色無色皆是法</vt:lpstr>
      <vt:lpstr>眾生皆為法所困</vt:lpstr>
      <vt:lpstr>六根六塵蔽真心</vt:lpstr>
      <vt:lpstr>莫使無明驢亂意</vt:lpstr>
      <vt:lpstr>磨磚焉能做明鏡</vt:lpstr>
      <vt:lpstr>自家寶藏善珍攝</vt:lpstr>
      <vt:lpstr>透徹宇宙萬物理</vt:lpstr>
      <vt:lpstr>觀法無我唯心造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四念處-觀身不淨</dc:title>
  <dc:creator>Kaochiaching</dc:creator>
  <cp:lastModifiedBy>James</cp:lastModifiedBy>
  <cp:revision>5</cp:revision>
  <dcterms:created xsi:type="dcterms:W3CDTF">2014-10-15T08:47:11Z</dcterms:created>
  <dcterms:modified xsi:type="dcterms:W3CDTF">2017-11-10T03:27:11Z</dcterms:modified>
</cp:coreProperties>
</file>