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3E01A7-563E-4E20-A6BC-20C3427AEA32}" type="datetimeFigureOut">
              <a:rPr lang="zh-TW" altLang="en-US" smtClean="0"/>
              <a:t>2017/11/10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9A9C46-46DC-4294-8B3A-43D3B90862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89725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339502"/>
            <a:ext cx="9144000" cy="857250"/>
          </a:xfrm>
        </p:spPr>
        <p:txBody>
          <a:bodyPr>
            <a:noAutofit/>
          </a:bodyPr>
          <a:lstStyle>
            <a:lvl1pPr>
              <a:defRPr sz="6600" b="1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21122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299B6-8487-4EA0-AE74-66BDEE7B97D8}" type="datetimeFigureOut">
              <a:rPr lang="zh-TW" altLang="en-US" smtClean="0"/>
              <a:t>2017/11/10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AB1B4-7AEB-4A1F-A0B1-643ED730C3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6092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《四如意足》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7120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慧如意足濟蒼生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455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慈悲喜捨放長情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455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四如意足繫一心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455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心淨一切國土淨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10721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煩惱一念動三千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2925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三千一念由心牽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970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毫釐之差謬千里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4839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體解大道無量義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5566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1285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欲念進慧四如意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2654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具足圓滿道業立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2654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欲如意足貴發願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2654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願大志堅菩提現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455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念如意足在誠正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455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誠正信實道可證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455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進如意足當正勤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455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拔苦予樂重力行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455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92</Words>
  <Application>Microsoft Office PowerPoint</Application>
  <PresentationFormat>如螢幕大小 (16:9)</PresentationFormat>
  <Paragraphs>17</Paragraphs>
  <Slides>18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19" baseType="lpstr">
      <vt:lpstr>Office 佈景主題</vt:lpstr>
      <vt:lpstr>《四如意足》</vt:lpstr>
      <vt:lpstr>欲念進慧四如意</vt:lpstr>
      <vt:lpstr>具足圓滿道業立</vt:lpstr>
      <vt:lpstr>欲如意足貴發願</vt:lpstr>
      <vt:lpstr>願大志堅菩提現</vt:lpstr>
      <vt:lpstr>念如意足在誠正</vt:lpstr>
      <vt:lpstr>誠正信實道可證</vt:lpstr>
      <vt:lpstr>進如意足當正勤</vt:lpstr>
      <vt:lpstr>拔苦予樂重力行</vt:lpstr>
      <vt:lpstr>慧如意足濟蒼生</vt:lpstr>
      <vt:lpstr>慈悲喜捨放長情</vt:lpstr>
      <vt:lpstr>四如意足繫一心</vt:lpstr>
      <vt:lpstr>心淨一切國土淨</vt:lpstr>
      <vt:lpstr>煩惱一念動三千</vt:lpstr>
      <vt:lpstr>三千一念由心牽</vt:lpstr>
      <vt:lpstr>毫釐之差謬千里</vt:lpstr>
      <vt:lpstr>體解大道無量義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《四如意足》</dc:title>
  <dc:creator>James</dc:creator>
  <cp:lastModifiedBy>James</cp:lastModifiedBy>
  <cp:revision>5</cp:revision>
  <dcterms:created xsi:type="dcterms:W3CDTF">2017-11-10T06:17:30Z</dcterms:created>
  <dcterms:modified xsi:type="dcterms:W3CDTF">2017-11-10T07:07:10Z</dcterms:modified>
</cp:coreProperties>
</file>