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8" r:id="rId2"/>
    <p:sldId id="296" r:id="rId3"/>
    <p:sldId id="282" r:id="rId4"/>
    <p:sldId id="297" r:id="rId5"/>
    <p:sldId id="298" r:id="rId6"/>
    <p:sldId id="299" r:id="rId7"/>
    <p:sldId id="300" r:id="rId8"/>
    <p:sldId id="301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37" autoAdjust="0"/>
  </p:normalViewPr>
  <p:slideViewPr>
    <p:cSldViewPr showGuides="1"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2" d="100"/>
          <a:sy n="52" d="100"/>
        </p:scale>
        <p:origin x="-289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2612C-61C5-42FC-A09F-279E178415A6}" type="datetimeFigureOut">
              <a:rPr lang="zh-TW" altLang="en-US" smtClean="0"/>
              <a:t>2016/6/25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C88DA-5D32-487C-8029-6022FF800F5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3034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310336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8655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53012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1659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勤行頌</a:t>
            </a:r>
            <a:r>
              <a:rPr lang="en-US" altLang="zh-TW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3290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靜思法脈勤行道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457200" y="18448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傳承法髓弘誓願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457200" y="29158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慈濟宗門人間路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57200" y="39421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悲智雙運無量心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505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227655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誠心誓願度眾生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457200" y="11247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正心誓願斷煩惱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457200" y="2123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信心誓願學法門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57200" y="31318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實心誓願成佛道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57200" y="41399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信心誓願學法門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457200" y="50851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實心誓願成佛道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728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誠心誓願度眾生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457200" y="19168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正心誓願斷煩惱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457200" y="29340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信心誓願學法門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57200" y="39330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實心誓願成佛道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811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45840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大慈無悔愛無量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457200" y="18448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大悲無怨願無量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457200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大喜無憂樂無量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57200" y="38610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大捨無求恩無量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299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立體琉璃同心圓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457200" y="18448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菩提林立同根生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4572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隊組合心耕福田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57200" y="3789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慧根深植菩薩道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0243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立體琉璃同心圓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457200" y="18448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菩提林立同根生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4572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隊組合心耕福田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57200" y="3789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慧根深植菩薩道</a:t>
            </a:r>
            <a:endParaRPr lang="zh-TW" altLang="en-US" sz="6600" b="1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0852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129</Words>
  <Application>Microsoft Office PowerPoint</Application>
  <PresentationFormat>如螢幕大小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Office 佈景主題</vt:lpstr>
      <vt:lpstr>《勤行頌》</vt:lpstr>
      <vt:lpstr>靜思法脈勤行道</vt:lpstr>
      <vt:lpstr>PowerPoint 簡報</vt:lpstr>
      <vt:lpstr>誠心誓願度眾生</vt:lpstr>
      <vt:lpstr>誠心誓願度眾生</vt:lpstr>
      <vt:lpstr>大慈無悔愛無量</vt:lpstr>
      <vt:lpstr>立體琉璃同心圓</vt:lpstr>
      <vt:lpstr>立體琉璃同心圓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《勤行頌》</dc:title>
  <dc:creator>Kaochiaching</dc:creator>
  <cp:lastModifiedBy>USER</cp:lastModifiedBy>
  <cp:revision>6</cp:revision>
  <dcterms:created xsi:type="dcterms:W3CDTF">2016-06-03T16:34:31Z</dcterms:created>
  <dcterms:modified xsi:type="dcterms:W3CDTF">2016-06-24T22:52:58Z</dcterms:modified>
</cp:coreProperties>
</file>