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8" r:id="rId2"/>
    <p:sldId id="260" r:id="rId3"/>
    <p:sldId id="261" r:id="rId4"/>
    <p:sldId id="262" r:id="rId5"/>
    <p:sldId id="263" r:id="rId6"/>
    <p:sldId id="282" r:id="rId7"/>
    <p:sldId id="264" r:id="rId8"/>
    <p:sldId id="265" r:id="rId9"/>
    <p:sldId id="266" r:id="rId10"/>
    <p:sldId id="267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68" r:id="rId19"/>
    <p:sldId id="269" r:id="rId20"/>
    <p:sldId id="270" r:id="rId21"/>
    <p:sldId id="271" r:id="rId22"/>
    <p:sldId id="290" r:id="rId23"/>
    <p:sldId id="272" r:id="rId24"/>
    <p:sldId id="273" r:id="rId25"/>
    <p:sldId id="274" r:id="rId26"/>
    <p:sldId id="275" r:id="rId27"/>
    <p:sldId id="291" r:id="rId28"/>
    <p:sldId id="292" r:id="rId29"/>
    <p:sldId id="293" r:id="rId30"/>
    <p:sldId id="294" r:id="rId31"/>
    <p:sldId id="295" r:id="rId3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 showGuides="1">
      <p:cViewPr varScale="1">
        <p:scale>
          <a:sx n="93" d="100"/>
          <a:sy n="93" d="100"/>
        </p:scale>
        <p:origin x="-726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-289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2612C-61C5-42FC-A09F-279E178415A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C88DA-5D32-487C-8029-6022FF800F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03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65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397590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59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勤行頌</a:t>
            </a:r>
            <a:r>
              <a:rPr lang="en-US" altLang="zh-TW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9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88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06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/>
          </a:p>
        </p:txBody>
      </p:sp>
    </p:spTree>
    <p:extLst>
      <p:ext uri="{BB962C8B-B14F-4D97-AF65-F5344CB8AC3E}">
        <p14:creationId xmlns:p14="http://schemas.microsoft.com/office/powerpoint/2010/main" val="156258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誠心誓願度眾生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54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正心誓願斷煩惱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541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30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678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大慈無悔愛無量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大悲無怨願無量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靜思法脈勤行道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083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大喜無憂樂無量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大捨無求恩無量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/>
          </a:p>
        </p:txBody>
      </p:sp>
    </p:spTree>
    <p:extLst>
      <p:ext uri="{BB962C8B-B14F-4D97-AF65-F5344CB8AC3E}">
        <p14:creationId xmlns:p14="http://schemas.microsoft.com/office/powerpoint/2010/main" val="12877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20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40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65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傳承法髓弘誓願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93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18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34374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慈濟宗門人間路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悲智雙運無量心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/>
          </a:p>
        </p:txBody>
      </p:sp>
    </p:spTree>
    <p:extLst>
      <p:ext uri="{BB962C8B-B14F-4D97-AF65-F5344CB8AC3E}">
        <p14:creationId xmlns:p14="http://schemas.microsoft.com/office/powerpoint/2010/main" val="22765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誠心誓願度眾生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正心誓願斷煩惱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129</Words>
  <Application>Microsoft Office PowerPoint</Application>
  <PresentationFormat>如螢幕大小 (16:9)</PresentationFormat>
  <Paragraphs>27</Paragraphs>
  <Slides>31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Office 佈景主題</vt:lpstr>
      <vt:lpstr>《勤行頌》</vt:lpstr>
      <vt:lpstr>靜思法脈勤行道</vt:lpstr>
      <vt:lpstr>傳承法髓弘誓願</vt:lpstr>
      <vt:lpstr>慈濟宗門人間路</vt:lpstr>
      <vt:lpstr>悲智雙運無量心</vt:lpstr>
      <vt:lpstr>PowerPoint 簡報</vt:lpstr>
      <vt:lpstr>誠心誓願度眾生</vt:lpstr>
      <vt:lpstr>正心誓願斷煩惱</vt:lpstr>
      <vt:lpstr>信心誓願學法門</vt:lpstr>
      <vt:lpstr>實心誓願成佛道</vt:lpstr>
      <vt:lpstr>信心誓願學法門</vt:lpstr>
      <vt:lpstr>實心誓願成佛道</vt:lpstr>
      <vt:lpstr>PowerPoint 簡報</vt:lpstr>
      <vt:lpstr>誠心誓願度眾生</vt:lpstr>
      <vt:lpstr>正心誓願斷煩惱</vt:lpstr>
      <vt:lpstr>信心誓願學法門</vt:lpstr>
      <vt:lpstr>實心誓願成佛道</vt:lpstr>
      <vt:lpstr>大慈無悔愛無量</vt:lpstr>
      <vt:lpstr>大悲無怨願無量</vt:lpstr>
      <vt:lpstr>大喜無憂樂無量</vt:lpstr>
      <vt:lpstr>大捨無求恩無量</vt:lpstr>
      <vt:lpstr>PowerPoint 簡報</vt:lpstr>
      <vt:lpstr>立體琉璃同心圓</vt:lpstr>
      <vt:lpstr>菩提林立同根生</vt:lpstr>
      <vt:lpstr>隊組合心耕福田</vt:lpstr>
      <vt:lpstr>慧根深植菩薩道</vt:lpstr>
      <vt:lpstr>立體琉璃同心圓</vt:lpstr>
      <vt:lpstr>菩提林立同根生</vt:lpstr>
      <vt:lpstr>隊組合心耕福田</vt:lpstr>
      <vt:lpstr>慧根深植菩薩道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《勤行頌》</dc:title>
  <dc:creator>Kaochiaching</dc:creator>
  <cp:lastModifiedBy>James</cp:lastModifiedBy>
  <cp:revision>8</cp:revision>
  <dcterms:created xsi:type="dcterms:W3CDTF">2016-06-03T16:34:31Z</dcterms:created>
  <dcterms:modified xsi:type="dcterms:W3CDTF">2017-11-10T06:05:35Z</dcterms:modified>
</cp:coreProperties>
</file>