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292" r:id="rId74"/>
    <p:sldId id="329" r:id="rId75"/>
    <p:sldId id="330" r:id="rId76"/>
    <p:sldId id="331" r:id="rId77"/>
    <p:sldId id="332" r:id="rId78"/>
    <p:sldId id="333" r:id="rId79"/>
    <p:sldId id="334" r:id="rId80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FE421-4EAF-4C2C-A4A3-7043301457B0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56F5B-F180-48F2-BAB2-8DFD652E98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64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56F5B-F180-48F2-BAB2-8DFD652E9871}" type="slidenum">
              <a:rPr lang="zh-TW" altLang="en-US" smtClean="0"/>
              <a:t>73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6189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3899502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51520" y="3899502"/>
            <a:ext cx="8568952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/>
              <a:t>八正道</a:t>
            </a:r>
            <a:r>
              <a:rPr lang="en-US" altLang="zh-TW" dirty="0" smtClean="0"/>
              <a:t>-</a:t>
            </a:r>
            <a:r>
              <a:rPr lang="zh-TW" altLang="en-US" dirty="0" smtClean="0"/>
              <a:t>正見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46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八正道</a:t>
            </a:r>
            <a:r>
              <a:rPr lang="en-US" altLang="zh-TW" dirty="0" smtClean="0"/>
              <a:t>-</a:t>
            </a:r>
            <a:r>
              <a:rPr lang="zh-TW" altLang="en-US" dirty="0" smtClean="0"/>
              <a:t>正思惟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四諦十二因緣法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三無漏學戒定慧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用心力行聞思修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累積福緣與慧業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人在六道中受苦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反覆輪迴無明起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如是因緣如是果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日常生活正思惟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/>
              <a:t>八正道</a:t>
            </a:r>
            <a:r>
              <a:rPr lang="en-US" altLang="zh-TW" dirty="0" smtClean="0"/>
              <a:t>-</a:t>
            </a:r>
            <a:r>
              <a:rPr lang="zh-TW" altLang="en-US" dirty="0" smtClean="0"/>
              <a:t>正語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心正行正修行人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28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最易造業因是口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開口動舌都是業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遠離虛妄不實語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缺角杯子視為圓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心存道念智慧生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最終目標是修行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一句戲言種因果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無漏智慧攝口業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/>
              <a:t>八正道</a:t>
            </a:r>
            <a:r>
              <a:rPr lang="en-US" altLang="zh-TW" dirty="0" smtClean="0"/>
              <a:t>-</a:t>
            </a:r>
            <a:r>
              <a:rPr lang="zh-TW" altLang="en-US" dirty="0" smtClean="0"/>
              <a:t>正業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修身養性來學佛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修行要修無漏道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64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培養耐心與耐性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心正念正見解正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無漏智慧修攝身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道業常在正道中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斷除一切邪妄行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回復清淨的本性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娑婆世界好修行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八正道</a:t>
            </a:r>
            <a:r>
              <a:rPr lang="en-US" altLang="zh-TW" dirty="0" smtClean="0"/>
              <a:t>-</a:t>
            </a:r>
            <a:r>
              <a:rPr lang="zh-TW" altLang="en-US" dirty="0" smtClean="0"/>
              <a:t>正命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47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修學佛法要正命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67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守本分抱歡喜心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40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心境佛境合為一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14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有緣感觸求真理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815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回歸本性見實相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853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學佛要去妄回真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52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一理通則萬理徹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590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出自內心本分事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706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正命慧命自然現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09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/>
              <a:t>八正道</a:t>
            </a:r>
            <a:r>
              <a:rPr lang="en-US" altLang="zh-TW" dirty="0" smtClean="0"/>
              <a:t>-</a:t>
            </a:r>
            <a:r>
              <a:rPr lang="zh-TW" altLang="en-US" dirty="0" smtClean="0"/>
              <a:t>正精進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0806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戒中修定定成慧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78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專心一意在成佛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3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道心不可來間斷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52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真空妙有無上道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7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發心力行有恆心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26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禪在日常生活中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96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走入眾生群中去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59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一勤天下無難事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75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守志奉道正精進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1584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/>
              <a:t>八正道</a:t>
            </a:r>
            <a:r>
              <a:rPr lang="en-US" altLang="zh-TW" dirty="0" smtClean="0"/>
              <a:t>-</a:t>
            </a:r>
            <a:r>
              <a:rPr lang="zh-TW" altLang="en-US" dirty="0" smtClean="0"/>
              <a:t>正念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9430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多散眾生數息觀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768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多貪眾生不淨觀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640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多瞋眾生慈悲觀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4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愚癡眾生因緣觀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90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一勤天下無難事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多障眾生念佛觀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34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基礎在於戒定慧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10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請轉逆緣為善緣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55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行玆在玆有正念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471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9502"/>
            <a:ext cx="9144000" cy="1102519"/>
          </a:xfrm>
        </p:spPr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/>
              <a:t>八正道</a:t>
            </a:r>
            <a:r>
              <a:rPr lang="en-US" altLang="zh-TW" dirty="0" smtClean="0"/>
              <a:t>-</a:t>
            </a:r>
            <a:r>
              <a:rPr lang="zh-TW" altLang="en-US" dirty="0" smtClean="0"/>
              <a:t>正定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123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攝諸心念正定法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406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心不移動能靜定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964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心靜定則道能通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592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正信才能夠正定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269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萬法本來無所住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234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貢高我慢煩惱生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正住真空道理中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772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動靜皆寂為賢相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93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正確修行菩薩道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308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慈濟世界感恩心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愛為天下眾生生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但願眾生得離苦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大愛包容地球村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大愛包容地球村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大愛包容地球村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4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苦集滅道四諦法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真正寧靜是涅槃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431</Words>
  <Application>Microsoft Office PowerPoint</Application>
  <PresentationFormat>如螢幕大小 (16:9)</PresentationFormat>
  <Paragraphs>79</Paragraphs>
  <Slides>79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79</vt:i4>
      </vt:variant>
    </vt:vector>
  </HeadingPairs>
  <TitlesOfParts>
    <vt:vector size="80" baseType="lpstr">
      <vt:lpstr>Office 佈景主題</vt:lpstr>
      <vt:lpstr>《八正道-正見》</vt:lpstr>
      <vt:lpstr>心正行正修行人</vt:lpstr>
      <vt:lpstr>修行要修無漏道</vt:lpstr>
      <vt:lpstr>心境佛境合為一</vt:lpstr>
      <vt:lpstr>真空妙有無上道</vt:lpstr>
      <vt:lpstr>一勤天下無難事</vt:lpstr>
      <vt:lpstr>貢高我慢煩惱生</vt:lpstr>
      <vt:lpstr>苦集滅道四諦法</vt:lpstr>
      <vt:lpstr>真正寧靜是涅槃</vt:lpstr>
      <vt:lpstr>《八正道-正思惟》</vt:lpstr>
      <vt:lpstr>四諦十二因緣法</vt:lpstr>
      <vt:lpstr>三無漏學戒定慧</vt:lpstr>
      <vt:lpstr>用心力行聞思修</vt:lpstr>
      <vt:lpstr>累積福緣與慧業</vt:lpstr>
      <vt:lpstr>人在六道中受苦</vt:lpstr>
      <vt:lpstr>反覆輪迴無明起</vt:lpstr>
      <vt:lpstr>如是因緣如是果</vt:lpstr>
      <vt:lpstr>日常生活正思惟</vt:lpstr>
      <vt:lpstr>《八正道-正語》</vt:lpstr>
      <vt:lpstr>最易造業因是口</vt:lpstr>
      <vt:lpstr>開口動舌都是業</vt:lpstr>
      <vt:lpstr>遠離虛妄不實語</vt:lpstr>
      <vt:lpstr>缺角杯子視為圓</vt:lpstr>
      <vt:lpstr>心存道念智慧生</vt:lpstr>
      <vt:lpstr>最終目標是修行</vt:lpstr>
      <vt:lpstr>一句戲言種因果</vt:lpstr>
      <vt:lpstr>無漏智慧攝口業</vt:lpstr>
      <vt:lpstr>《八正道-正業》</vt:lpstr>
      <vt:lpstr>修身養性來學佛</vt:lpstr>
      <vt:lpstr>培養耐心與耐性</vt:lpstr>
      <vt:lpstr>心正念正見解正</vt:lpstr>
      <vt:lpstr>無漏智慧修攝身</vt:lpstr>
      <vt:lpstr>道業常在正道中</vt:lpstr>
      <vt:lpstr>斷除一切邪妄行</vt:lpstr>
      <vt:lpstr>回復清淨的本性</vt:lpstr>
      <vt:lpstr>娑婆世界好修行</vt:lpstr>
      <vt:lpstr>《八正道-正命》</vt:lpstr>
      <vt:lpstr>修學佛法要正命</vt:lpstr>
      <vt:lpstr>守本分抱歡喜心</vt:lpstr>
      <vt:lpstr>有緣感觸求真理</vt:lpstr>
      <vt:lpstr>回歸本性見實相</vt:lpstr>
      <vt:lpstr>學佛要去妄回真</vt:lpstr>
      <vt:lpstr>一理通則萬理徹</vt:lpstr>
      <vt:lpstr>出自內心本分事</vt:lpstr>
      <vt:lpstr>正命慧命自然現</vt:lpstr>
      <vt:lpstr>《八正道-正精進》</vt:lpstr>
      <vt:lpstr>戒中修定定成慧</vt:lpstr>
      <vt:lpstr>專心一意在成佛</vt:lpstr>
      <vt:lpstr>道心不可來間斷</vt:lpstr>
      <vt:lpstr>發心力行有恆心</vt:lpstr>
      <vt:lpstr>禪在日常生活中</vt:lpstr>
      <vt:lpstr>走入眾生群中去</vt:lpstr>
      <vt:lpstr>一勤天下無難事</vt:lpstr>
      <vt:lpstr>守志奉道正精進</vt:lpstr>
      <vt:lpstr>《八正道-正念》</vt:lpstr>
      <vt:lpstr>多散眾生數息觀</vt:lpstr>
      <vt:lpstr>多貪眾生不淨觀</vt:lpstr>
      <vt:lpstr>多瞋眾生慈悲觀</vt:lpstr>
      <vt:lpstr>愚癡眾生因緣觀</vt:lpstr>
      <vt:lpstr>多障眾生念佛觀</vt:lpstr>
      <vt:lpstr>基礎在於戒定慧</vt:lpstr>
      <vt:lpstr>請轉逆緣為善緣</vt:lpstr>
      <vt:lpstr>行玆在玆有正念</vt:lpstr>
      <vt:lpstr>《八正道-正定》</vt:lpstr>
      <vt:lpstr>攝諸心念正定法</vt:lpstr>
      <vt:lpstr>心不移動能靜定</vt:lpstr>
      <vt:lpstr>心靜定則道能通</vt:lpstr>
      <vt:lpstr>正信才能夠正定</vt:lpstr>
      <vt:lpstr>萬法本來無所住</vt:lpstr>
      <vt:lpstr>正住真空道理中</vt:lpstr>
      <vt:lpstr>動靜皆寂為賢相</vt:lpstr>
      <vt:lpstr>正確修行菩薩道</vt:lpstr>
      <vt:lpstr>慈濟世界感恩心</vt:lpstr>
      <vt:lpstr>愛為天下眾生生</vt:lpstr>
      <vt:lpstr>但願眾生得離苦</vt:lpstr>
      <vt:lpstr>大愛包容地球村</vt:lpstr>
      <vt:lpstr>大愛包容地球村</vt:lpstr>
      <vt:lpstr>大愛包容地球村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7</cp:revision>
  <dcterms:created xsi:type="dcterms:W3CDTF">2014-10-15T08:47:11Z</dcterms:created>
  <dcterms:modified xsi:type="dcterms:W3CDTF">2017-11-10T03:22:20Z</dcterms:modified>
</cp:coreProperties>
</file>