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292" r:id="rId47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3899502"/>
            <a:ext cx="7772400" cy="1102519"/>
          </a:xfrm>
        </p:spPr>
        <p:txBody>
          <a:bodyPr>
            <a:noAutofit/>
          </a:bodyPr>
          <a:lstStyle>
            <a:lvl1pPr>
              <a:defRPr sz="6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97364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fld id="{FF7A4C23-A922-4E49-B6C8-C0B4BE76DE9B}" type="datetimeFigureOut">
              <a:rPr lang="zh-TW" altLang="en-US" smtClean="0"/>
              <a:pPr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fld id="{2CEFA754-A33C-476B-BA05-69ED9F69BD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726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51520" y="3899502"/>
            <a:ext cx="8568952" cy="1102519"/>
          </a:xfrm>
        </p:spPr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 smtClean="0"/>
              <a:t>五根五力</a:t>
            </a:r>
            <a:r>
              <a:rPr lang="en-US" altLang="zh-TW" dirty="0" smtClean="0"/>
              <a:t>-</a:t>
            </a:r>
            <a:r>
              <a:rPr lang="zh-TW" altLang="en-US" dirty="0" smtClean="0"/>
              <a:t>信根</a:t>
            </a:r>
            <a:r>
              <a:rPr lang="en-US" altLang="zh-TW" dirty="0" smtClean="0"/>
              <a:t>(</a:t>
            </a:r>
            <a:r>
              <a:rPr lang="zh-TW" altLang="en-US" dirty="0" smtClean="0"/>
              <a:t>力</a:t>
            </a:r>
            <a:r>
              <a:rPr lang="en-US" altLang="zh-TW" dirty="0" smtClean="0"/>
              <a:t>)》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1463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3899502"/>
            <a:ext cx="9144000" cy="1102519"/>
          </a:xfrm>
        </p:spPr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 smtClean="0"/>
              <a:t>五根五力</a:t>
            </a:r>
            <a:r>
              <a:rPr lang="en-US" altLang="zh-TW" dirty="0" smtClean="0"/>
              <a:t>-</a:t>
            </a:r>
            <a:r>
              <a:rPr lang="zh-TW" altLang="en-US" dirty="0" smtClean="0"/>
              <a:t>精進根</a:t>
            </a:r>
            <a:r>
              <a:rPr lang="en-US" altLang="zh-TW" dirty="0" smtClean="0"/>
              <a:t>(</a:t>
            </a:r>
            <a:r>
              <a:rPr lang="zh-TW" altLang="en-US" dirty="0" smtClean="0"/>
              <a:t>力</a:t>
            </a:r>
            <a:r>
              <a:rPr lang="en-US" altLang="zh-TW" dirty="0" smtClean="0"/>
              <a:t>)》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我修行是我所得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你用心是你所得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行玆在玆一念心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把握時間正道行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凡夫地到佛境界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努力精進不停歇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有信更要求精進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用心用心再用心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3899502"/>
            <a:ext cx="9144000" cy="1102519"/>
          </a:xfrm>
        </p:spPr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/>
              <a:t>五根五力</a:t>
            </a:r>
            <a:r>
              <a:rPr lang="en-US" altLang="zh-TW" dirty="0" smtClean="0"/>
              <a:t>-</a:t>
            </a:r>
            <a:r>
              <a:rPr lang="zh-TW" altLang="en-US" dirty="0" smtClean="0"/>
              <a:t>念根</a:t>
            </a:r>
            <a:r>
              <a:rPr lang="en-US" altLang="zh-TW" dirty="0" smtClean="0"/>
              <a:t>(</a:t>
            </a:r>
            <a:r>
              <a:rPr lang="zh-TW" altLang="en-US" dirty="0" smtClean="0"/>
              <a:t>力</a:t>
            </a:r>
            <a:r>
              <a:rPr lang="en-US" altLang="zh-TW" dirty="0" smtClean="0"/>
              <a:t>)》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信為道源功德母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6280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一切舉動一念心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治心守意於未萌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度人先從救心起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培養一份仁德心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一念含融三千界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守住最初一念心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萬法皆出於一念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多向正道念力行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3899502"/>
            <a:ext cx="9144000" cy="1102519"/>
          </a:xfrm>
        </p:spPr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 smtClean="0"/>
              <a:t>五根五力</a:t>
            </a:r>
            <a:r>
              <a:rPr lang="en-US" altLang="zh-TW" dirty="0" smtClean="0"/>
              <a:t>-</a:t>
            </a:r>
            <a:r>
              <a:rPr lang="zh-TW" altLang="en-US" dirty="0" smtClean="0"/>
              <a:t>定根</a:t>
            </a:r>
            <a:r>
              <a:rPr lang="en-US" altLang="zh-TW" dirty="0" smtClean="0"/>
              <a:t>(</a:t>
            </a:r>
            <a:r>
              <a:rPr lang="zh-TW" altLang="en-US" dirty="0" smtClean="0"/>
              <a:t>力</a:t>
            </a:r>
            <a:r>
              <a:rPr lang="en-US" altLang="zh-TW" dirty="0" smtClean="0"/>
              <a:t>)》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專一心思求正道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長養一切諸善根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9649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心不散亂就是定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念玆行玆戒定慧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堅固一念初發心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挑柴運水無非道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行住坐臥皆是禪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若將佛法生活化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歷歷昭然心目間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3899502"/>
            <a:ext cx="9144000" cy="1102519"/>
          </a:xfrm>
        </p:spPr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 smtClean="0"/>
              <a:t>五根五力</a:t>
            </a:r>
            <a:r>
              <a:rPr lang="en-US" altLang="zh-TW" dirty="0" smtClean="0"/>
              <a:t>-</a:t>
            </a:r>
            <a:r>
              <a:rPr lang="zh-TW" altLang="en-US" dirty="0" smtClean="0"/>
              <a:t>慧根</a:t>
            </a:r>
            <a:r>
              <a:rPr lang="en-US" altLang="zh-TW" dirty="0" smtClean="0"/>
              <a:t>(</a:t>
            </a:r>
            <a:r>
              <a:rPr lang="zh-TW" altLang="en-US" dirty="0" smtClean="0"/>
              <a:t>力</a:t>
            </a:r>
            <a:r>
              <a:rPr lang="en-US" altLang="zh-TW" dirty="0" smtClean="0"/>
              <a:t>)》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447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智為分明知解心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1670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世間色法分得清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4403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正確信仰根必在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0148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慧光遍徹天與地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8159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平等大愛眾生心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8538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人人與佛皆平等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6524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佛在自心不遠求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7590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智慧根源四念處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5706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處處當念福慧修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2091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稍有偏差誤前程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478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無相之相是實相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無所求心是道心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信解行證不偏離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成佛之道方可期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282</Words>
  <Application>Microsoft Office PowerPoint</Application>
  <PresentationFormat>如螢幕大小 (16:9)</PresentationFormat>
  <Paragraphs>45</Paragraphs>
  <Slides>46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46</vt:i4>
      </vt:variant>
    </vt:vector>
  </HeadingPairs>
  <TitlesOfParts>
    <vt:vector size="47" baseType="lpstr">
      <vt:lpstr>Office 佈景主題</vt:lpstr>
      <vt:lpstr>《五根五力-信根(力)》</vt:lpstr>
      <vt:lpstr>信為道源功德母</vt:lpstr>
      <vt:lpstr>長養一切諸善根</vt:lpstr>
      <vt:lpstr>正確信仰根必在</vt:lpstr>
      <vt:lpstr>稍有偏差誤前程</vt:lpstr>
      <vt:lpstr>無相之相是實相</vt:lpstr>
      <vt:lpstr>無所求心是道心</vt:lpstr>
      <vt:lpstr>信解行證不偏離</vt:lpstr>
      <vt:lpstr>成佛之道方可期</vt:lpstr>
      <vt:lpstr>《五根五力-精進根(力)》</vt:lpstr>
      <vt:lpstr>我修行是我所得</vt:lpstr>
      <vt:lpstr>你用心是你所得</vt:lpstr>
      <vt:lpstr>行玆在玆一念心</vt:lpstr>
      <vt:lpstr>把握時間正道行</vt:lpstr>
      <vt:lpstr>凡夫地到佛境界</vt:lpstr>
      <vt:lpstr>努力精進不停歇</vt:lpstr>
      <vt:lpstr>有信更要求精進</vt:lpstr>
      <vt:lpstr>用心用心再用心</vt:lpstr>
      <vt:lpstr>《五根五力-念根(力)》</vt:lpstr>
      <vt:lpstr>一切舉動一念心</vt:lpstr>
      <vt:lpstr>治心守意於未萌</vt:lpstr>
      <vt:lpstr>度人先從救心起</vt:lpstr>
      <vt:lpstr>培養一份仁德心</vt:lpstr>
      <vt:lpstr>一念含融三千界</vt:lpstr>
      <vt:lpstr>守住最初一念心</vt:lpstr>
      <vt:lpstr>萬法皆出於一念</vt:lpstr>
      <vt:lpstr>多向正道念力行</vt:lpstr>
      <vt:lpstr>《五根五力-定根(力)》</vt:lpstr>
      <vt:lpstr>專一心思求正道</vt:lpstr>
      <vt:lpstr>心不散亂就是定</vt:lpstr>
      <vt:lpstr>念玆行玆戒定慧</vt:lpstr>
      <vt:lpstr>堅固一念初發心</vt:lpstr>
      <vt:lpstr>挑柴運水無非道</vt:lpstr>
      <vt:lpstr>行住坐臥皆是禪</vt:lpstr>
      <vt:lpstr>若將佛法生活化</vt:lpstr>
      <vt:lpstr>歷歷昭然心目間</vt:lpstr>
      <vt:lpstr>《五根五力-慧根(力)》</vt:lpstr>
      <vt:lpstr>智為分明知解心</vt:lpstr>
      <vt:lpstr>世間色法分得清</vt:lpstr>
      <vt:lpstr>慧光遍徹天與地</vt:lpstr>
      <vt:lpstr>平等大愛眾生心</vt:lpstr>
      <vt:lpstr>人人與佛皆平等</vt:lpstr>
      <vt:lpstr>佛在自心不遠求</vt:lpstr>
      <vt:lpstr>智慧根源四念處</vt:lpstr>
      <vt:lpstr>處處當念福慧修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四念處-觀身不淨</dc:title>
  <dc:creator>Kaochiaching</dc:creator>
  <cp:lastModifiedBy>James</cp:lastModifiedBy>
  <cp:revision>4</cp:revision>
  <dcterms:created xsi:type="dcterms:W3CDTF">2014-10-15T08:47:11Z</dcterms:created>
  <dcterms:modified xsi:type="dcterms:W3CDTF">2017-11-10T03:23:06Z</dcterms:modified>
</cp:coreProperties>
</file>