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292" r:id="rId6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3899502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3899502"/>
            <a:ext cx="8568952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七覺支</a:t>
            </a:r>
            <a:r>
              <a:rPr lang="en-US" altLang="zh-TW" dirty="0" smtClean="0"/>
              <a:t>-</a:t>
            </a:r>
            <a:r>
              <a:rPr lang="zh-TW" altLang="en-US" dirty="0" smtClean="0"/>
              <a:t>擇法覺支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46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七覺支</a:t>
            </a:r>
            <a:r>
              <a:rPr lang="en-US" altLang="zh-TW" dirty="0" smtClean="0"/>
              <a:t>-</a:t>
            </a:r>
            <a:r>
              <a:rPr lang="zh-TW" altLang="en-US" dirty="0" smtClean="0"/>
              <a:t>精進覺支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心若專一無雜念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力行正道不間歇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名利地位都虛幻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善能覺了修道法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有情眾生煩惱多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情難斷而愛難捨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四無量心無間斷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分分秒秒精進中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七覺支</a:t>
            </a:r>
            <a:r>
              <a:rPr lang="en-US" altLang="zh-TW" dirty="0" smtClean="0"/>
              <a:t>-</a:t>
            </a:r>
            <a:r>
              <a:rPr lang="zh-TW" altLang="en-US" dirty="0" smtClean="0"/>
              <a:t>喜覺支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觀察諸法用智慧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有理有道是真法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心得善法生歡喜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為佛教而為眾生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終此生而志不忘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慈濟精神古來有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復古佛陀再世時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親身力行佛真理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體悟真法得</a:t>
            </a:r>
            <a:r>
              <a:rPr lang="zh-TW" altLang="zh-TW" dirty="0" smtClean="0">
                <a:effectLst/>
              </a:rPr>
              <a:t>歡喜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七覺支</a:t>
            </a:r>
            <a:r>
              <a:rPr lang="en-US" altLang="zh-TW" dirty="0" smtClean="0"/>
              <a:t>-</a:t>
            </a:r>
            <a:r>
              <a:rPr lang="zh-TW" altLang="en-US" dirty="0" smtClean="0"/>
              <a:t>輕安覺支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有形無形都煩惱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選擇教法來修行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64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起心動念也煩惱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患得患失來罣礙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千頭萬緒總煩惱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心專意解除煩惱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心若能定則輕安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斷除諸見煩惱時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上乘佛界沒煩惱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七覺支</a:t>
            </a:r>
            <a:r>
              <a:rPr lang="en-US" altLang="zh-TW" dirty="0" smtClean="0"/>
              <a:t>-</a:t>
            </a:r>
            <a:r>
              <a:rPr lang="zh-TW" altLang="en-US" dirty="0" smtClean="0"/>
              <a:t>捨覺支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4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日常生活執著心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67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捨離所見念著境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40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大乘三法善抉擇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4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心病還需心藥解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15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把握現在是道心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53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人生猶如走繩索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52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甘願來做歡喜受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590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看得開來想得遠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706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專心一意向前行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09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七覺支</a:t>
            </a:r>
            <a:r>
              <a:rPr lang="en-US" altLang="zh-TW" dirty="0" smtClean="0"/>
              <a:t>-</a:t>
            </a:r>
            <a:r>
              <a:rPr lang="zh-TW" altLang="en-US" dirty="0" smtClean="0"/>
              <a:t>定覺支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806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心住一境不散亂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78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歡喜自在心能定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3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諸禪不生煩惱念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52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上求佛道化眾生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禪在生活日用間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26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慈濟世界感恩心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96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愛為天下眾生生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59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全力奉獻無所求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75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堅定心意道中行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584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七覺支</a:t>
            </a:r>
            <a:r>
              <a:rPr lang="en-US" altLang="zh-TW" dirty="0" smtClean="0"/>
              <a:t>-</a:t>
            </a:r>
            <a:r>
              <a:rPr lang="zh-TW" altLang="en-US" dirty="0" smtClean="0"/>
              <a:t>念覺支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430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一念之心動三千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76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起心動念剎那間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640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相入於心想生思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4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慈濟世界為眾生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90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學佛要求於內心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但願眾生得離苦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34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大愛包容地球村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10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把握因緣種福田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55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修成正果在眼前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471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但願眾生得離苦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499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大愛包容地球村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03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把握因緣種福田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508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修成正果在眼前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996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分辨是真或是偽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學習佛陀大悲心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修得七覺正道行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366</Words>
  <Application>Microsoft Office PowerPoint</Application>
  <PresentationFormat>如螢幕大小 (16:9)</PresentationFormat>
  <Paragraphs>67</Paragraphs>
  <Slides>68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68</vt:i4>
      </vt:variant>
    </vt:vector>
  </HeadingPairs>
  <TitlesOfParts>
    <vt:vector size="69" baseType="lpstr">
      <vt:lpstr>Office 佈景主題</vt:lpstr>
      <vt:lpstr>《七覺支-擇法覺支》</vt:lpstr>
      <vt:lpstr>觀察諸法用智慧</vt:lpstr>
      <vt:lpstr>選擇教法來修行</vt:lpstr>
      <vt:lpstr>大乘三法善抉擇</vt:lpstr>
      <vt:lpstr>上求佛道化眾生</vt:lpstr>
      <vt:lpstr>學佛要求於內心</vt:lpstr>
      <vt:lpstr>分辨是真或是偽</vt:lpstr>
      <vt:lpstr>學習佛陀大悲心</vt:lpstr>
      <vt:lpstr>修得七覺正道行</vt:lpstr>
      <vt:lpstr>《七覺支-精進覺支》</vt:lpstr>
      <vt:lpstr>心若專一無雜念</vt:lpstr>
      <vt:lpstr>力行正道不間歇</vt:lpstr>
      <vt:lpstr>名利地位都虛幻</vt:lpstr>
      <vt:lpstr>善能覺了修道法</vt:lpstr>
      <vt:lpstr>有情眾生煩惱多</vt:lpstr>
      <vt:lpstr>情難斷而愛難捨</vt:lpstr>
      <vt:lpstr>四無量心無間斷</vt:lpstr>
      <vt:lpstr>分分秒秒精進中</vt:lpstr>
      <vt:lpstr>《七覺支-喜覺支》</vt:lpstr>
      <vt:lpstr>有理有道是真法</vt:lpstr>
      <vt:lpstr>心得善法生歡喜</vt:lpstr>
      <vt:lpstr>為佛教而為眾生</vt:lpstr>
      <vt:lpstr>終此生而志不忘</vt:lpstr>
      <vt:lpstr>慈濟精神古來有</vt:lpstr>
      <vt:lpstr>復古佛陀再世時</vt:lpstr>
      <vt:lpstr>親身力行佛真理</vt:lpstr>
      <vt:lpstr>體悟真法得歡喜</vt:lpstr>
      <vt:lpstr>《七覺支-輕安覺支》</vt:lpstr>
      <vt:lpstr>有形無形都煩惱</vt:lpstr>
      <vt:lpstr>起心動念也煩惱</vt:lpstr>
      <vt:lpstr>患得患失來罣礙</vt:lpstr>
      <vt:lpstr>千頭萬緒總煩惱</vt:lpstr>
      <vt:lpstr>心專意解除煩惱</vt:lpstr>
      <vt:lpstr>心若能定則輕安</vt:lpstr>
      <vt:lpstr>斷除諸見煩惱時</vt:lpstr>
      <vt:lpstr>上乘佛界沒煩惱</vt:lpstr>
      <vt:lpstr>《七覺支-捨覺支》</vt:lpstr>
      <vt:lpstr>日常生活執著心</vt:lpstr>
      <vt:lpstr>捨離所見念著境</vt:lpstr>
      <vt:lpstr>心病還需心藥解</vt:lpstr>
      <vt:lpstr>把握現在是道心</vt:lpstr>
      <vt:lpstr>人生猶如走繩索</vt:lpstr>
      <vt:lpstr>甘願來做歡喜受</vt:lpstr>
      <vt:lpstr>看得開來想得遠</vt:lpstr>
      <vt:lpstr>專心一意向前行</vt:lpstr>
      <vt:lpstr>《七覺支-定覺支》</vt:lpstr>
      <vt:lpstr>心住一境不散亂</vt:lpstr>
      <vt:lpstr>歡喜自在心能定</vt:lpstr>
      <vt:lpstr>諸禪不生煩惱念</vt:lpstr>
      <vt:lpstr>禪在生活日用間</vt:lpstr>
      <vt:lpstr>慈濟世界感恩心</vt:lpstr>
      <vt:lpstr>愛為天下眾生生</vt:lpstr>
      <vt:lpstr>全力奉獻無所求</vt:lpstr>
      <vt:lpstr>堅定心意道中行</vt:lpstr>
      <vt:lpstr>《七覺支-念覺支》</vt:lpstr>
      <vt:lpstr>一念之心動三千</vt:lpstr>
      <vt:lpstr>起心動念剎那間</vt:lpstr>
      <vt:lpstr>相入於心想生思</vt:lpstr>
      <vt:lpstr>慈濟世界為眾生</vt:lpstr>
      <vt:lpstr>但願眾生得離苦</vt:lpstr>
      <vt:lpstr>大愛包容地球村</vt:lpstr>
      <vt:lpstr>把握因緣種福田</vt:lpstr>
      <vt:lpstr>修成正果在眼前</vt:lpstr>
      <vt:lpstr>但願眾生得離苦</vt:lpstr>
      <vt:lpstr>大愛包容地球村</vt:lpstr>
      <vt:lpstr>把握因緣種福田</vt:lpstr>
      <vt:lpstr>修成正果在眼前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5</cp:revision>
  <dcterms:created xsi:type="dcterms:W3CDTF">2014-10-15T08:47:11Z</dcterms:created>
  <dcterms:modified xsi:type="dcterms:W3CDTF">2017-11-10T03:21:46Z</dcterms:modified>
</cp:coreProperties>
</file>