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3792200" cy="8078788"/>
  <p:notesSz cx="6796088" cy="9925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6pPr>
    <a:lvl7pPr marL="2743200" algn="l" defTabSz="914400" rtl="0" eaLnBrk="1" latinLnBrk="0" hangingPunct="1"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7pPr>
    <a:lvl8pPr marL="3200400" algn="l" defTabSz="914400" rtl="0" eaLnBrk="1" latinLnBrk="0" hangingPunct="1"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8pPr>
    <a:lvl9pPr marL="3657600" algn="l" defTabSz="914400" rtl="0" eaLnBrk="1" latinLnBrk="0" hangingPunct="1">
      <a:defRPr sz="7200" b="1" kern="1200">
        <a:solidFill>
          <a:schemeClr val="bg1"/>
        </a:solidFill>
        <a:latin typeface="Times New Roman" panose="02020603050405020304" pitchFamily="18" charset="0"/>
        <a:ea typeface="細明體" panose="02020509000000000000" pitchFamily="49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5484" autoAdjust="0"/>
  </p:normalViewPr>
  <p:slideViewPr>
    <p:cSldViewPr>
      <p:cViewPr>
        <p:scale>
          <a:sx n="50" d="100"/>
          <a:sy n="50" d="100"/>
        </p:scale>
        <p:origin x="1579" y="46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8296DA-0CAF-454F-8002-08420B00E9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9D728-C3F2-4FF9-9E3E-E60E435948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481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E3AB45F2-AEFF-420B-A90F-498E7EA64A29}" type="datetimeFigureOut">
              <a:rPr lang="en-US"/>
              <a:pPr>
                <a:defRPr/>
              </a:pPr>
              <a:t>3/3/2024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76893-ABE3-4068-87C5-D774C56E1A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0830D1-874C-4552-B4E1-9E9EDE2604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4812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1300A2ED-5B91-468B-A081-AEB397BE45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B9D1F1F-6148-401A-8A02-58C8A126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C33DD7D6-2024-4597-9A8E-AF4A8E670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1A6C38CA-DF02-48F4-BAE6-8940C7486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24ED6E90-A3F6-4966-BAD4-78C0F6037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EB06C0BB-05CF-42B8-9D33-5E4BB202D0F8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20663" y="744538"/>
            <a:ext cx="6353175" cy="371951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E3FA77ED-F3BF-4506-9795-EF3DB6AABA1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81575" cy="4464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/>
          </a:p>
        </p:txBody>
      </p:sp>
      <p:sp>
        <p:nvSpPr>
          <p:cNvPr id="2056" name="Text Box 7">
            <a:extLst>
              <a:ext uri="{FF2B5EF4-FFF2-40B4-BE49-F238E27FC236}">
                <a16:creationId xmlns:a16="http://schemas.microsoft.com/office/drawing/2014/main" id="{88248D90-E04E-4B80-BD6B-30A766D96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F655E89C-3906-4A6B-AEB0-E57D2731891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3225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000000"/>
                </a:solidFill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4DEC24D-B224-45D2-9202-32059B54DA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>
            <a:extLst>
              <a:ext uri="{FF2B5EF4-FFF2-40B4-BE49-F238E27FC236}">
                <a16:creationId xmlns:a16="http://schemas.microsoft.com/office/drawing/2014/main" id="{A1D90E37-2C77-49D2-8D06-E21F18B55D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40D4D2-4010-49E6-95B7-8FB7B1566A38}" type="slidenum">
              <a:rPr lang="en-GB" altLang="zh-TW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zh-TW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9C660408-8997-43A5-8B9A-F1E16E4F1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3" y="744538"/>
            <a:ext cx="6356350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7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64CBA4B0-8E6E-468E-A206-F3D77B2F563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75225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>
            <a:extLst>
              <a:ext uri="{FF2B5EF4-FFF2-40B4-BE49-F238E27FC236}">
                <a16:creationId xmlns:a16="http://schemas.microsoft.com/office/drawing/2014/main" id="{10CC5B56-EACB-4B77-9E38-02DD1EA808E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839FE0-50C6-4CB9-A6C6-B1D07CBADD1D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/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20D51CAF-C1AA-40AC-B76F-FE4D5A1869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83661D3-E31F-4F0E-91F0-B93B794AC3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034A3B64-29FA-4CF4-88D3-1513E7EF0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D7CE94C-9833-4657-BDB0-B0D5D4ADDE40}" type="slidenum">
              <a:rPr lang="en-US" altLang="zh-TW" b="0"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 b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8FE85BE5-6317-4D11-B76D-BE89FC7627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5844913-7106-4921-9C2A-02230AFAEF21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/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7279A652-368C-456C-B910-EC641CC551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9078AFE8-52BC-436B-A638-AF15868560A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  <p:sp>
        <p:nvSpPr>
          <p:cNvPr id="9221" name="Text Box 3">
            <a:extLst>
              <a:ext uri="{FF2B5EF4-FFF2-40B4-BE49-F238E27FC236}">
                <a16:creationId xmlns:a16="http://schemas.microsoft.com/office/drawing/2014/main" id="{79F7ACBF-833B-4A00-A570-2FF38B70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A4D26B9-556A-4C1F-A9E9-D675A5A273EB}" type="slidenum">
              <a:rPr lang="en-US" altLang="zh-TW" b="0"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b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EE5C14A9-55EE-4F8A-B4EE-5BFCF18296D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AF59E2-F075-455A-B3EB-707940E44AAA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/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0485CCA5-CB63-4489-B6FC-DAF657F83A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EF6374A4-663A-4D4E-85CB-89AF1C4E3CB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  <p:sp>
        <p:nvSpPr>
          <p:cNvPr id="11269" name="Text Box 3">
            <a:extLst>
              <a:ext uri="{FF2B5EF4-FFF2-40B4-BE49-F238E27FC236}">
                <a16:creationId xmlns:a16="http://schemas.microsoft.com/office/drawing/2014/main" id="{5884D996-B94B-480F-A26C-9F4FE857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336146-206E-454D-B4E4-22A56CA07FAC}" type="slidenum">
              <a:rPr lang="en-US" altLang="zh-TW" b="0"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 b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70793A7B-D19A-4A06-840F-0AC70256B0A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386528-1926-4953-8DD3-01E99ADA198D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zh-TW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AECAB72A-1A84-4A19-A77A-E3B0A182F4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998D561F-3270-4C97-B99E-CF3B1CF388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C08867CF-D85D-49DF-9A49-2677F2AE81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10DFD5-8966-47B5-B441-8EAF444498F3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zh-TW"/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6EB2C338-DA49-4E39-A190-F885F76A81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86A4B2E8-FE1D-458B-98EC-F885A0E4F2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36867A9C-E395-4115-9ABE-50CA7498E7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9CEA6B-CB54-4CB7-934C-78A52A3E6940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zh-TW"/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3734AE79-A07D-452E-BF92-DC7AB2F32F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179E7DF2-1D50-4971-B2DC-74FECCF290D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ABBC2F46-0235-47E0-9A19-CBDFAD802A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E9445BC-347E-4B5F-AB82-743EB192AA9B}" type="slidenum">
              <a:rPr lang="en-US" altLang="zh-TW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zh-TW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6A61800D-407F-456E-8C7F-EE74A5A57C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663" y="744538"/>
            <a:ext cx="6356350" cy="3722687"/>
          </a:xfrm>
          <a:solidFill>
            <a:srgbClr val="FFFFFF"/>
          </a:solidFill>
          <a:ln/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1C3EEF10-4572-4483-955A-7E738E33175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3162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35050" y="2509838"/>
            <a:ext cx="11722100" cy="173196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068513" y="4578350"/>
            <a:ext cx="9655175" cy="206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84782AA-BF71-4AC4-A80D-DCFF51DEE4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08111-D394-4627-BCB4-4B529E553A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483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48366C8-C3D3-41BD-996A-27C33CDFEE0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D2EC8-FCB4-49C7-9FC8-611B6ED71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411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072688" y="203200"/>
            <a:ext cx="3357562" cy="76469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0" y="203200"/>
            <a:ext cx="9920288" cy="76469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3EFE316-A191-45EF-AFD3-972A4AB5624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0F7F-8B2B-4D76-800D-D712718C93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141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5833F9-2E11-4FB0-9235-5FD03FE22E7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A1456-D2EC-4E8A-8BA2-3A578B16FB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806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9025" y="5191125"/>
            <a:ext cx="11723688" cy="160496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9025" y="3424238"/>
            <a:ext cx="11723688" cy="1766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FAE041-70D3-4A1F-89F6-AB57F8F146C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53138-77D2-4274-B9C0-AD73C56744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962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203200"/>
            <a:ext cx="4672013" cy="7629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24413" y="203200"/>
            <a:ext cx="4673600" cy="7629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7FE7E2C-3073-4C2B-9069-1A451A0F3E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E8DAA-4804-4618-A6CD-C91A5DE1A0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451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8975" y="323850"/>
            <a:ext cx="12414250" cy="1346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8975" y="1808163"/>
            <a:ext cx="6094413" cy="7540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88975" y="2562225"/>
            <a:ext cx="6094413" cy="4654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7005638" y="1808163"/>
            <a:ext cx="6097587" cy="7540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7005638" y="2562225"/>
            <a:ext cx="6097587" cy="4654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4007160-394E-41A6-ACB1-357DD574BC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F80D3-C475-48BE-AC3F-981C11CDFC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65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3550A1-F783-442A-8D51-C39DCCB698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AC0D4-2B1A-4BE4-9E1D-802D32A3A4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423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3948411-9A69-4496-9A4C-AEB5C99F258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06F7-C15C-4431-B234-3659CAA9E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061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8975" y="322263"/>
            <a:ext cx="4538663" cy="13684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2738" y="322263"/>
            <a:ext cx="7710487" cy="6894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88975" y="1690688"/>
            <a:ext cx="4538663" cy="55260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E556A-EB94-4B4F-980E-77B2B0264A4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D2D91-41DC-496E-8EEC-ACEA0C15F3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725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03513" y="5654675"/>
            <a:ext cx="8275637" cy="6683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703513" y="722313"/>
            <a:ext cx="8275637" cy="48466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703513" y="6323013"/>
            <a:ext cx="8275637" cy="9477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9B43ED3-9C0F-40A4-ACB0-97CB1581CBE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35CF9-DA57-45A8-AB4A-CCDB3626D4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973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F:\宗教處\活動\PPT底版收集\簡報用拷貝.jpg">
            <a:extLst>
              <a:ext uri="{FF2B5EF4-FFF2-40B4-BE49-F238E27FC236}">
                <a16:creationId xmlns:a16="http://schemas.microsoft.com/office/drawing/2014/main" id="{6B4AFE7B-8809-4BF4-BA9D-3D8EE59026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3" y="0"/>
            <a:ext cx="12668250" cy="807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>
            <a:extLst>
              <a:ext uri="{FF2B5EF4-FFF2-40B4-BE49-F238E27FC236}">
                <a16:creationId xmlns:a16="http://schemas.microsoft.com/office/drawing/2014/main" id="{B2B7108B-0D40-4A83-9A00-9F0E53F24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510713" y="217488"/>
            <a:ext cx="3919537" cy="763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17360" tIns="58680" rIns="117360" bIns="5868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TW" altLang="en-GB"/>
              <a:t>請按一下滑鼠，編輯標題文的格式。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B778EF-BE01-4D02-B360-0602AF9812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04788" y="7639050"/>
            <a:ext cx="1146175" cy="1212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16640" tIns="58320" rIns="116640" bIns="5832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607D650-7B99-4E44-B29B-CA977DEFB1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29" name="Rectangle 3">
            <a:extLst>
              <a:ext uri="{FF2B5EF4-FFF2-40B4-BE49-F238E27FC236}">
                <a16:creationId xmlns:a16="http://schemas.microsoft.com/office/drawing/2014/main" id="{652A8B2F-7A17-4026-BC6A-0FC0AAB1D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03200"/>
            <a:ext cx="9498013" cy="762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/>
              <a:t>請按滑鼠，編輯大綱文字格式。</a:t>
            </a:r>
          </a:p>
          <a:p>
            <a:pPr lvl="1"/>
            <a:r>
              <a:rPr lang="zh-TW" altLang="en-GB"/>
              <a:t>第二個大綱層次</a:t>
            </a:r>
          </a:p>
          <a:p>
            <a:pPr lvl="2"/>
            <a:r>
              <a:rPr lang="zh-TW" altLang="en-GB"/>
              <a:t>第三個大綱層次</a:t>
            </a:r>
          </a:p>
          <a:p>
            <a:pPr lvl="3"/>
            <a:r>
              <a:rPr lang="zh-TW" altLang="en-GB"/>
              <a:t>第四個大綱層次</a:t>
            </a:r>
          </a:p>
          <a:p>
            <a:pPr lvl="4"/>
            <a:r>
              <a:rPr lang="zh-TW" altLang="en-GB"/>
              <a:t>第五個大綱層次</a:t>
            </a:r>
          </a:p>
          <a:p>
            <a:pPr lvl="4"/>
            <a:r>
              <a:rPr lang="zh-TW" altLang="en-GB"/>
              <a:t>第六個大綱層次</a:t>
            </a:r>
          </a:p>
          <a:p>
            <a:pPr lvl="4"/>
            <a:r>
              <a:rPr lang="zh-TW" altLang="en-GB"/>
              <a:t>第七個大綱層次</a:t>
            </a:r>
          </a:p>
          <a:p>
            <a:pPr lvl="4"/>
            <a:r>
              <a:rPr lang="zh-TW" altLang="en-GB"/>
              <a:t>第八個大綱層次</a:t>
            </a:r>
          </a:p>
          <a:p>
            <a:pPr lvl="4"/>
            <a:r>
              <a:rPr lang="zh-TW" altLang="en-GB"/>
              <a:t>第九個大綱層次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000">
          <a:solidFill>
            <a:srgbClr val="95EFA2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  <a:lvl2pPr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000">
          <a:solidFill>
            <a:srgbClr val="95EFA2"/>
          </a:solidFill>
          <a:latin typeface="標楷體" pitchFamily="65" charset="-120"/>
          <a:ea typeface="標楷體" pitchFamily="65" charset="-120"/>
        </a:defRPr>
      </a:lvl2pPr>
      <a:lvl3pPr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000">
          <a:solidFill>
            <a:srgbClr val="95EFA2"/>
          </a:solidFill>
          <a:latin typeface="標楷體" pitchFamily="65" charset="-120"/>
          <a:ea typeface="標楷體" pitchFamily="65" charset="-120"/>
        </a:defRPr>
      </a:lvl3pPr>
      <a:lvl4pPr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000">
          <a:solidFill>
            <a:srgbClr val="95EFA2"/>
          </a:solidFill>
          <a:latin typeface="標楷體" pitchFamily="65" charset="-120"/>
          <a:ea typeface="標楷體" pitchFamily="65" charset="-120"/>
        </a:defRPr>
      </a:lvl4pPr>
      <a:lvl5pPr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000">
          <a:solidFill>
            <a:srgbClr val="95EFA2"/>
          </a:solidFill>
          <a:latin typeface="標楷體" pitchFamily="65" charset="-120"/>
          <a:ea typeface="標楷體" pitchFamily="65" charset="-120"/>
        </a:defRPr>
      </a:lvl5pPr>
      <a:lvl6pPr marL="2514600" indent="-228600"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95EFA2"/>
          </a:solidFill>
          <a:latin typeface="Times New Roman" pitchFamily="16" charset="0"/>
          <a:ea typeface="細明體" charset="-120"/>
        </a:defRPr>
      </a:lvl6pPr>
      <a:lvl7pPr marL="2971800" indent="-228600"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95EFA2"/>
          </a:solidFill>
          <a:latin typeface="Times New Roman" pitchFamily="16" charset="0"/>
          <a:ea typeface="細明體" charset="-120"/>
        </a:defRPr>
      </a:lvl7pPr>
      <a:lvl8pPr marL="3429000" indent="-228600"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95EFA2"/>
          </a:solidFill>
          <a:latin typeface="Times New Roman" pitchFamily="16" charset="0"/>
          <a:ea typeface="細明體" charset="-120"/>
        </a:defRPr>
      </a:lvl8pPr>
      <a:lvl9pPr marL="3886200" indent="-228600" algn="l" defTabSz="449263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95EFA2"/>
          </a:solidFill>
          <a:latin typeface="Times New Roman" pitchFamily="16" charset="0"/>
          <a:ea typeface="細明體" charset="-120"/>
        </a:defRPr>
      </a:lvl9pPr>
    </p:titleStyle>
    <p:bodyStyle>
      <a:lvl1pPr marL="342900" indent="-342900" algn="just" defTabSz="449263" rtl="0" eaLnBrk="0" fontAlgn="base" hangingPunct="0">
        <a:lnSpc>
          <a:spcPct val="15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200">
          <a:solidFill>
            <a:srgbClr val="FFFFD5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449263" rtl="0" eaLnBrk="0" fontAlgn="base" hangingPunct="0">
        <a:spcBef>
          <a:spcPts val="11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500">
          <a:solidFill>
            <a:srgbClr val="000000"/>
          </a:solidFill>
          <a:latin typeface="標楷體" panose="03000509000000000000" pitchFamily="65" charset="-120"/>
          <a:ea typeface="標楷體" panose="03000509000000000000" pitchFamily="65" charset="-120"/>
        </a:defRPr>
      </a:lvl2pPr>
      <a:lvl3pPr marL="1143000" indent="-228600" algn="l" defTabSz="449263" rtl="0" eaLnBrk="0" fontAlgn="base" hangingPunct="0">
        <a:spcBef>
          <a:spcPts val="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000000"/>
          </a:solidFill>
          <a:latin typeface="標楷體" panose="03000509000000000000" pitchFamily="65" charset="-120"/>
          <a:ea typeface="標楷體" panose="03000509000000000000" pitchFamily="65" charset="-120"/>
        </a:defRPr>
      </a:lvl3pPr>
      <a:lvl4pPr marL="1600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標楷體" panose="03000509000000000000" pitchFamily="65" charset="-120"/>
          <a:ea typeface="標楷體" panose="03000509000000000000" pitchFamily="65" charset="-120"/>
        </a:defRPr>
      </a:lvl4pPr>
      <a:lvl5pPr marL="20574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新細明體" pitchFamily="16" charset="-120"/>
        </a:defRPr>
      </a:lvl6pPr>
      <a:lvl7pPr marL="29718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新細明體" pitchFamily="16" charset="-120"/>
        </a:defRPr>
      </a:lvl7pPr>
      <a:lvl8pPr marL="34290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新細明體" pitchFamily="16" charset="-120"/>
        </a:defRPr>
      </a:lvl8pPr>
      <a:lvl9pPr marL="3886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新細明體" pitchFamily="1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490D178-189E-40A8-9B26-0CAF59A0E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247650"/>
            <a:ext cx="2525713" cy="783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85905" tIns="42951" rIns="85905" bIns="42951" anchor="ctr"/>
          <a:lstStyle>
            <a:lvl1pPr algn="just" defTabSz="1166813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defTabSz="1166813"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defTabSz="11668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zh-TW" altLang="en-US" sz="5400" b="0" dirty="0">
                <a:solidFill>
                  <a:srgbClr val="D9D9D9"/>
                </a:solidFill>
              </a:rPr>
              <a:t>二０二四年五月十二日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0320307-44EB-4439-93C0-901DB758E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63" y="209550"/>
            <a:ext cx="4057650" cy="761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85905" tIns="42951" rIns="85905" bIns="42951" anchor="ctr"/>
          <a:lstStyle>
            <a:lvl1pPr algn="just" defTabSz="1166813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defTabSz="1166813"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defTabSz="11668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kumimoji="1" lang="zh-TW" altLang="en-US" sz="7200" b="0" dirty="0">
                <a:solidFill>
                  <a:srgbClr val="85FFE0"/>
                </a:solidFill>
              </a:rPr>
              <a:t>二</a:t>
            </a:r>
            <a:r>
              <a:rPr kumimoji="1" lang="en-US" altLang="zh-TW" sz="7200" b="0" dirty="0">
                <a:solidFill>
                  <a:srgbClr val="85FFE0"/>
                </a:solidFill>
              </a:rPr>
              <a:t>0</a:t>
            </a:r>
            <a:r>
              <a:rPr kumimoji="1" lang="zh-TW" altLang="en-US" sz="7200" b="0" dirty="0">
                <a:solidFill>
                  <a:srgbClr val="85FFE0"/>
                </a:solidFill>
              </a:rPr>
              <a:t>二四年周年慶暨浴佛活動簡報</a:t>
            </a: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B3ED71B2-8222-4D8D-9329-89539006E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8" y="-47625"/>
            <a:ext cx="2525712" cy="783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85905" tIns="42951" rIns="85905" bIns="42951" anchor="ctr"/>
          <a:lstStyle>
            <a:lvl1pPr algn="just" defTabSz="1166813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defTabSz="1166813"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defTabSz="11668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kumimoji="1" lang="en-US" altLang="zh-TW" sz="5400" b="0">
                <a:solidFill>
                  <a:srgbClr val="D9D9D9"/>
                </a:solidFill>
              </a:rPr>
              <a:t>XXX</a:t>
            </a:r>
            <a:r>
              <a:rPr kumimoji="1" lang="zh-TW" altLang="en-US" sz="5400" b="0">
                <a:solidFill>
                  <a:srgbClr val="D9D9D9"/>
                </a:solidFill>
              </a:rPr>
              <a:t>合心區</a:t>
            </a:r>
            <a:endParaRPr kumimoji="1" lang="en-US" altLang="zh-TW" sz="5400" b="0">
              <a:solidFill>
                <a:srgbClr val="D9D9D9"/>
              </a:solidFill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E1884A3-36D2-45AB-8691-391B98E2C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3163" y="17463"/>
            <a:ext cx="923925" cy="806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 tIns="36000" bIns="36000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TW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標楷體，字</a:t>
            </a:r>
            <a:r>
              <a:rPr kumimoji="1" lang="zh-CN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kumimoji="1" lang="en-US" altLang="zh-TW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54</a:t>
            </a:r>
            <a:r>
              <a:rPr kumimoji="1" lang="zh-CN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顏色：灰色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C698E09-0C58-4EE2-97DD-5247FF171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7850" y="17463"/>
            <a:ext cx="923925" cy="80645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 tIns="36000" bIns="36000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TW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標楷體，字</a:t>
            </a:r>
            <a:r>
              <a:rPr kumimoji="1" lang="zh-CN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kumimoji="1" lang="en-US" altLang="zh-TW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54</a:t>
            </a:r>
            <a:r>
              <a:rPr kumimoji="1" lang="zh-CN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顏色：灰色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389E245-A430-44F9-8823-601DCA92B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9688" y="15875"/>
            <a:ext cx="923925" cy="806291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 tIns="36000" bIns="36000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TW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標楷體，字</a:t>
            </a:r>
            <a:r>
              <a:rPr kumimoji="1" lang="zh-CN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kumimoji="1" lang="en-US" altLang="zh-TW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72</a:t>
            </a:r>
            <a:r>
              <a:rPr kumimoji="1" lang="zh-CN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顏色：綠色</a:t>
            </a:r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F396EE4E-ED6F-4F32-9EC0-75DF946E9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63"/>
            <a:ext cx="1417638" cy="1141412"/>
          </a:xfrm>
          <a:prstGeom prst="rect">
            <a:avLst/>
          </a:prstGeom>
          <a:noFill/>
          <a:ln w="57150" algn="ctr">
            <a:solidFill>
              <a:srgbClr val="FFC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7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AC735FE5-5463-448B-AD71-E141F9A83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1303338"/>
            <a:ext cx="1662112" cy="4824412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CN" altLang="en-US" sz="4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此空間不放文字、插圖或表格。</a:t>
            </a:r>
            <a:endParaRPr kumimoji="1" lang="zh-TW" altLang="en-US" sz="48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A61D55A5-36DA-4FA9-8916-3C8410768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413" y="376238"/>
            <a:ext cx="2997200" cy="701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lIns="117360" tIns="58680" rIns="117360" bIns="58680" anchor="ctr"/>
          <a:lstStyle>
            <a:lvl1pPr algn="just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20000"/>
              </a:lnSpc>
              <a:buClrTx/>
              <a:buFontTx/>
              <a:buNone/>
            </a:pPr>
            <a:r>
              <a:rPr lang="zh-TW" altLang="en-US" sz="7200" b="0">
                <a:solidFill>
                  <a:srgbClr val="85FFE0"/>
                </a:solidFill>
              </a:rPr>
              <a:t>社區道場名稱</a:t>
            </a:r>
            <a:endParaRPr lang="en-US" altLang="en-US" sz="7200" b="0">
              <a:solidFill>
                <a:srgbClr val="85FFE0"/>
              </a:solidFill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0A0FB0DD-F6FD-4984-89E3-FAC1A5BCE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3700" y="15875"/>
            <a:ext cx="923925" cy="806291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 tIns="36000" bIns="36000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TW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標楷體，字</a:t>
            </a:r>
            <a:r>
              <a:rPr kumimoji="1" lang="zh-CN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kumimoji="1" lang="en-US" altLang="zh-TW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72</a:t>
            </a:r>
            <a:r>
              <a:rPr kumimoji="1" lang="zh-CN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zh-TW" altLang="en-US" sz="4800" b="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顏色：綠色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F428F67-C21D-4E88-8507-351F75D48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9763" y="401638"/>
            <a:ext cx="1409700" cy="767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lIns="117360" tIns="58680" rIns="117360" bIns="58680" anchor="ctr"/>
          <a:lstStyle>
            <a:lvl1pPr algn="just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05000"/>
              </a:lnSpc>
              <a:buClrTx/>
              <a:buFontTx/>
              <a:buNone/>
            </a:pPr>
            <a:r>
              <a:rPr lang="en-US" altLang="en-US" sz="6600" b="0">
                <a:solidFill>
                  <a:srgbClr val="85FFE0"/>
                </a:solidFill>
              </a:rPr>
              <a:t>活動紀實</a:t>
            </a:r>
            <a:r>
              <a:rPr lang="en-US" altLang="en-US" sz="3600" b="0">
                <a:solidFill>
                  <a:srgbClr val="85FFE0"/>
                </a:solidFill>
              </a:rPr>
              <a:t>（</a:t>
            </a:r>
            <a:r>
              <a:rPr lang="zh-TW" altLang="en-US" sz="3600" b="0">
                <a:solidFill>
                  <a:srgbClr val="85FFE0"/>
                </a:solidFill>
              </a:rPr>
              <a:t>標</a:t>
            </a:r>
            <a:r>
              <a:rPr lang="en-US" altLang="en-US" sz="3600" b="0">
                <a:solidFill>
                  <a:srgbClr val="85FFE0"/>
                </a:solidFill>
              </a:rPr>
              <a:t>楷</a:t>
            </a:r>
            <a:r>
              <a:rPr lang="zh-TW" altLang="en-US" sz="3600" b="0">
                <a:solidFill>
                  <a:srgbClr val="85FFE0"/>
                </a:solidFill>
              </a:rPr>
              <a:t>體</a:t>
            </a:r>
            <a:r>
              <a:rPr lang="en-US" altLang="zh-TW" sz="3600" b="0">
                <a:solidFill>
                  <a:srgbClr val="85FFE0"/>
                </a:solidFill>
              </a:rPr>
              <a:t>66</a:t>
            </a:r>
            <a:r>
              <a:rPr lang="en-US" altLang="en-US" sz="3600" b="0">
                <a:solidFill>
                  <a:srgbClr val="85FFE0"/>
                </a:solidFill>
              </a:rPr>
              <a:t>級）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485DBF7E-7965-42FF-8952-B2C8FF68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3" y="1014413"/>
            <a:ext cx="6321425" cy="5521325"/>
          </a:xfrm>
          <a:prstGeom prst="rect">
            <a:avLst/>
          </a:prstGeom>
          <a:solidFill>
            <a:srgbClr val="727DE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algn="just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7200" b="0">
                <a:solidFill>
                  <a:srgbClr val="000000"/>
                </a:solidFill>
              </a:rPr>
              <a:t>照 片</a:t>
            </a:r>
          </a:p>
        </p:txBody>
      </p:sp>
      <p:sp>
        <p:nvSpPr>
          <p:cNvPr id="8196" name="直排文字版面配置區 2">
            <a:extLst>
              <a:ext uri="{FF2B5EF4-FFF2-40B4-BE49-F238E27FC236}">
                <a16:creationId xmlns:a16="http://schemas.microsoft.com/office/drawing/2014/main" id="{94EDC2DE-5EAC-4112-A9F3-B53241155BAB}"/>
              </a:ext>
            </a:extLst>
          </p:cNvPr>
          <p:cNvSpPr txBox="1">
            <a:spLocks/>
          </p:cNvSpPr>
          <p:nvPr/>
        </p:nvSpPr>
        <p:spPr bwMode="auto">
          <a:xfrm>
            <a:off x="2287588" y="447675"/>
            <a:ext cx="9915525" cy="733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lIns="0" tIns="0" rIns="0" bIns="0"/>
          <a:lstStyle>
            <a:lvl1pPr marL="427038" indent="-427038" algn="just" defTabSz="1166813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defTabSz="1166813"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defTabSz="1166813"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defTabSz="116681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11668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lnSpc>
                <a:spcPct val="120000"/>
              </a:lnSpc>
              <a:buFont typeface="Times New Roman" panose="02020603050405020304" pitchFamily="18" charset="0"/>
              <a:buChar char="•"/>
            </a:pPr>
            <a:r>
              <a:rPr kumimoji="1" lang="zh-CN" altLang="en-US" sz="6000" b="0">
                <a:solidFill>
                  <a:srgbClr val="D9D9D9"/>
                </a:solidFill>
              </a:rPr>
              <a:t>插圖、插圖文字與插圖圖案的範例。</a:t>
            </a:r>
            <a:endParaRPr kumimoji="1" lang="en-US" altLang="zh-CN" sz="6000" b="0">
              <a:solidFill>
                <a:srgbClr val="D9D9D9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kumimoji="1" lang="zh-TW" altLang="en-US" sz="4400" b="0">
                <a:solidFill>
                  <a:srgbClr val="D9D9D9"/>
                </a:solidFill>
              </a:rPr>
              <a:t>（</a:t>
            </a:r>
            <a:r>
              <a:rPr kumimoji="1" lang="en-US" altLang="zh-TW" sz="4400" b="0">
                <a:solidFill>
                  <a:srgbClr val="D9D9D9"/>
                </a:solidFill>
              </a:rPr>
              <a:t>內文使用</a:t>
            </a:r>
            <a:r>
              <a:rPr kumimoji="1" lang="zh-TW" altLang="en-US" sz="4400" b="0">
                <a:solidFill>
                  <a:srgbClr val="D9D9D9"/>
                </a:solidFill>
              </a:rPr>
              <a:t>標楷體</a:t>
            </a:r>
            <a:r>
              <a:rPr kumimoji="1" lang="en-US" altLang="zh-TW" sz="4400" b="0">
                <a:solidFill>
                  <a:srgbClr val="D9D9D9"/>
                </a:solidFill>
              </a:rPr>
              <a:t>60級。</a:t>
            </a:r>
            <a:r>
              <a:rPr kumimoji="1" lang="zh-TW" altLang="en-US" sz="4400" b="0">
                <a:solidFill>
                  <a:srgbClr val="D9D9D9"/>
                </a:solidFill>
              </a:rPr>
              <a:t>顏色：灰色</a:t>
            </a:r>
            <a:r>
              <a:rPr kumimoji="1" lang="zh-CN" altLang="en-US" sz="4400" b="0">
                <a:solidFill>
                  <a:srgbClr val="D9D9D9"/>
                </a:solidFill>
              </a:rPr>
              <a:t>。 </a:t>
            </a:r>
            <a:r>
              <a:rPr kumimoji="1" lang="zh-TW" altLang="en-US" sz="4400" b="0">
                <a:solidFill>
                  <a:srgbClr val="D9D9D9"/>
                </a:solidFill>
              </a:rPr>
              <a:t>行距</a:t>
            </a:r>
            <a:r>
              <a:rPr kumimoji="1" lang="en-US" altLang="zh-TW" sz="4400" b="0">
                <a:solidFill>
                  <a:srgbClr val="D9D9D9"/>
                </a:solidFill>
              </a:rPr>
              <a:t>1.5</a:t>
            </a:r>
            <a:r>
              <a:rPr kumimoji="1" lang="zh-TW" altLang="en-US" sz="4400" b="0">
                <a:solidFill>
                  <a:srgbClr val="D9D9D9"/>
                </a:solidFill>
              </a:rPr>
              <a:t>倍行高）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6A7AD088-A957-4517-A56B-64755387C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390525"/>
            <a:ext cx="10312400" cy="746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lIns="117360" tIns="58680" rIns="117360" bIns="58680" anchor="ctr"/>
          <a:lstStyle>
            <a:lvl1pPr algn="just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50000"/>
              </a:lnSpc>
              <a:buClrTx/>
              <a:buFontTx/>
              <a:buNone/>
            </a:pPr>
            <a:br>
              <a:rPr lang="en-US" altLang="zh-TW" sz="5400" b="0">
                <a:solidFill>
                  <a:srgbClr val="85FFE0"/>
                </a:solidFill>
              </a:rPr>
            </a:br>
            <a:r>
              <a:rPr lang="en-US" altLang="en-US" sz="6000" b="0">
                <a:solidFill>
                  <a:srgbClr val="85FFE0"/>
                </a:solidFill>
              </a:rPr>
              <a:t>恭祝  上人</a:t>
            </a:r>
            <a:br>
              <a:rPr lang="en-US" altLang="en-US" sz="6000" b="0">
                <a:solidFill>
                  <a:srgbClr val="85FFE0"/>
                </a:solidFill>
              </a:rPr>
            </a:br>
            <a:r>
              <a:rPr lang="en-US" altLang="en-US" sz="6000" b="0">
                <a:solidFill>
                  <a:srgbClr val="85FFE0"/>
                </a:solidFill>
              </a:rPr>
              <a:t>    法體安康</a:t>
            </a:r>
            <a:br>
              <a:rPr lang="en-US" altLang="en-US" sz="6000" b="0">
                <a:solidFill>
                  <a:srgbClr val="85FFE0"/>
                </a:solidFill>
              </a:rPr>
            </a:br>
            <a:r>
              <a:rPr lang="en-US" altLang="en-US" sz="6000" b="0">
                <a:solidFill>
                  <a:srgbClr val="85FFE0"/>
                </a:solidFill>
              </a:rPr>
              <a:t>    常住世間</a:t>
            </a:r>
            <a:br>
              <a:rPr lang="en-US" altLang="en-US" sz="6000" b="0">
                <a:solidFill>
                  <a:srgbClr val="85FFE0"/>
                </a:solidFill>
              </a:rPr>
            </a:br>
            <a:r>
              <a:rPr lang="en-US" altLang="en-US" sz="6000" b="0">
                <a:solidFill>
                  <a:srgbClr val="85FFE0"/>
                </a:solidFill>
              </a:rPr>
              <a:t>    法輪常轉</a:t>
            </a:r>
            <a:br>
              <a:rPr lang="en-US" altLang="en-US" sz="6000" b="0">
                <a:solidFill>
                  <a:srgbClr val="85FFE0"/>
                </a:solidFill>
              </a:rPr>
            </a:br>
            <a:endParaRPr lang="en-US" altLang="en-US" sz="6000" b="0">
              <a:solidFill>
                <a:srgbClr val="85FFE0"/>
              </a:solidFill>
            </a:endParaRPr>
          </a:p>
          <a:p>
            <a:pPr algn="l" eaLnBrk="1" hangingPunct="1">
              <a:lnSpc>
                <a:spcPct val="150000"/>
              </a:lnSpc>
              <a:buClrTx/>
              <a:buFontTx/>
              <a:buNone/>
            </a:pPr>
            <a:br>
              <a:rPr lang="en-US" altLang="en-US" sz="6000" b="0">
                <a:solidFill>
                  <a:srgbClr val="85FFE0"/>
                </a:solidFill>
              </a:rPr>
            </a:br>
            <a:r>
              <a:rPr lang="en-US" altLang="zh-TW" sz="4000" b="0">
                <a:solidFill>
                  <a:srgbClr val="85FFE0"/>
                </a:solidFill>
              </a:rPr>
              <a:t>(</a:t>
            </a:r>
            <a:r>
              <a:rPr lang="en-US" altLang="en-US" sz="4000" b="0">
                <a:solidFill>
                  <a:srgbClr val="85FFE0"/>
                </a:solidFill>
              </a:rPr>
              <a:t>社區道場名稱、社區承擔功能、姓名及法號</a:t>
            </a:r>
            <a:r>
              <a:rPr lang="en-US" altLang="zh-TW" sz="4000" b="0">
                <a:solidFill>
                  <a:srgbClr val="85FFE0"/>
                </a:solidFill>
              </a:rPr>
              <a:t>) </a:t>
            </a:r>
            <a:r>
              <a:rPr lang="en-US" altLang="en-US" sz="4000" b="0">
                <a:solidFill>
                  <a:srgbClr val="85FFE0"/>
                </a:solidFill>
              </a:rPr>
              <a:t>　</a:t>
            </a:r>
            <a:endParaRPr lang="en-US" altLang="en-US" sz="5400" b="0">
              <a:solidFill>
                <a:srgbClr val="85FFE0"/>
              </a:solidFill>
            </a:endParaRPr>
          </a:p>
          <a:p>
            <a:pPr algn="l" eaLnBrk="1" hangingPunct="1">
              <a:lnSpc>
                <a:spcPct val="150000"/>
              </a:lnSpc>
              <a:buClrTx/>
              <a:buFontTx/>
              <a:buNone/>
            </a:pPr>
            <a:r>
              <a:rPr lang="en-US" altLang="zh-TW" sz="6000" b="0">
                <a:solidFill>
                  <a:srgbClr val="85FFE0"/>
                </a:solidFill>
              </a:rPr>
              <a:t>  </a:t>
            </a:r>
            <a:r>
              <a:rPr lang="en-US" altLang="en-US" sz="6000" b="0">
                <a:solidFill>
                  <a:srgbClr val="85FFE0"/>
                </a:solidFill>
              </a:rPr>
              <a:t>暨全體靜思弟子</a:t>
            </a:r>
            <a:br>
              <a:rPr lang="en-US" altLang="en-US" sz="6000" b="0">
                <a:solidFill>
                  <a:srgbClr val="85FFE0"/>
                </a:solidFill>
              </a:rPr>
            </a:br>
            <a:r>
              <a:rPr lang="en-US" altLang="en-US" sz="6000" b="0">
                <a:solidFill>
                  <a:srgbClr val="85FFE0"/>
                </a:solidFill>
              </a:rPr>
              <a:t>           恭敬頂禮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F06BBBBC-DD5D-4420-AD78-44998A13A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838" y="3235325"/>
            <a:ext cx="1662112" cy="482441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eaVert">
            <a:spAutoFit/>
          </a:bodyPr>
          <a:lstStyle>
            <a:lvl1pPr algn="just" eaLnBrk="0" hangingPunct="0">
              <a:lnSpc>
                <a:spcPct val="108000"/>
              </a:lnSpc>
              <a:buClr>
                <a:srgbClr val="66FF33"/>
              </a:buClr>
              <a:buSzPct val="120000"/>
              <a:buFont typeface="Times New Roman" pitchFamily="18" charset="0"/>
              <a:buChar char="•"/>
              <a:defRPr sz="6200">
                <a:solidFill>
                  <a:srgbClr val="FFFFD5"/>
                </a:solidFill>
                <a:latin typeface="Times New Roman" pitchFamily="18" charset="0"/>
                <a:ea typeface="細明體" pitchFamily="49" charset="-120"/>
              </a:defRPr>
            </a:lvl1pPr>
            <a:lvl2pPr marL="742950" indent="-285750" eaLnBrk="0" hangingPunct="0">
              <a:lnSpc>
                <a:spcPct val="70000"/>
              </a:lnSpc>
              <a:spcBef>
                <a:spcPts val="1125"/>
              </a:spcBef>
              <a:buClr>
                <a:srgbClr val="786950"/>
              </a:buClr>
              <a:buSzPct val="100000"/>
              <a:buFont typeface="Wingdings" pitchFamily="2" charset="2"/>
              <a:buChar char=""/>
              <a:defRPr sz="4500">
                <a:solidFill>
                  <a:srgbClr val="000000"/>
                </a:solidFill>
                <a:latin typeface="Times New Roman" pitchFamily="18" charset="0"/>
                <a:ea typeface="細明體" pitchFamily="49" charset="-120"/>
              </a:defRPr>
            </a:lvl2pPr>
            <a:lvl3pPr marL="1143000" indent="-228600" eaLnBrk="0" hangingPunct="0">
              <a:lnSpc>
                <a:spcPct val="70000"/>
              </a:lnSpc>
              <a:spcBef>
                <a:spcPts val="7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31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lnSpc>
                <a:spcPct val="70000"/>
              </a:lnSpc>
              <a:spcBef>
                <a:spcPts val="6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49263" eaLnBrk="0" fontAlgn="base" hangingPunct="0">
              <a:lnSpc>
                <a:spcPct val="70000"/>
              </a:lnSpc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defRPr sz="26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zh-TW" altLang="en-US" sz="4800" b="0" dirty="0">
                <a:latin typeface="標楷體" pitchFamily="65" charset="-120"/>
                <a:ea typeface="標楷體" pitchFamily="65" charset="-120"/>
              </a:rPr>
              <a:t>志工署名的位置勿高過「上人」。</a:t>
            </a:r>
            <a:endParaRPr kumimoji="1" lang="zh-TW" altLang="en-US" sz="4800" b="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C0C66BAC-3F4A-46AD-A243-4D3759904F0B}"/>
              </a:ext>
            </a:extLst>
          </p:cNvPr>
          <p:cNvSpPr>
            <a:spLocks noGrp="1" noChangeArrowheads="1"/>
          </p:cNvSpPr>
          <p:nvPr>
            <p:ph type="title" orient="vert"/>
          </p:nvPr>
        </p:nvSpPr>
        <p:spPr>
          <a:xfrm>
            <a:off x="11737975" y="203200"/>
            <a:ext cx="1782763" cy="7874000"/>
          </a:xfrm>
        </p:spPr>
        <p:txBody>
          <a:bodyPr anchor="ctr" anchorCtr="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>
                <a:solidFill>
                  <a:srgbClr val="85FFE0"/>
                </a:solidFill>
              </a:rPr>
              <a:t>【</a:t>
            </a:r>
            <a:r>
              <a:rPr lang="en-US" altLang="en-US">
                <a:solidFill>
                  <a:srgbClr val="85FFE0"/>
                </a:solidFill>
              </a:rPr>
              <a:t>簡報製作注意事項</a:t>
            </a:r>
            <a:r>
              <a:rPr lang="en-US" altLang="zh-TW">
                <a:solidFill>
                  <a:srgbClr val="85FFE0"/>
                </a:solidFill>
              </a:rPr>
              <a:t>】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57B3ECE-512F-4540-8C58-ADA3F426E46D}"/>
              </a:ext>
            </a:extLst>
          </p:cNvPr>
          <p:cNvSpPr>
            <a:spLocks noGrp="1" noChangeArrowheads="1"/>
          </p:cNvSpPr>
          <p:nvPr>
            <p:ph type="body" orient="vert" idx="1"/>
          </p:nvPr>
        </p:nvSpPr>
        <p:spPr>
          <a:xfrm>
            <a:off x="1727200" y="203200"/>
            <a:ext cx="9921875" cy="7646988"/>
          </a:xfrm>
        </p:spPr>
        <p:txBody>
          <a:bodyPr/>
          <a:lstStyle/>
          <a:p>
            <a:pPr marL="427038" indent="-427038"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/>
            </a:pPr>
            <a:r>
              <a:rPr kumimoji="1" lang="en-US" altLang="en-US" sz="6000" kern="1200" dirty="0" err="1">
                <a:solidFill>
                  <a:srgbClr val="D9D9D9"/>
                </a:solidFill>
              </a:rPr>
              <a:t>圖說統一直書</a:t>
            </a:r>
            <a:endParaRPr kumimoji="1" lang="en-US" altLang="en-US" sz="6000" kern="1200" dirty="0">
              <a:solidFill>
                <a:srgbClr val="D9D9D9"/>
              </a:solidFill>
            </a:endParaRPr>
          </a:p>
          <a:p>
            <a:pPr marL="427038" indent="-427038"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/>
            </a:pPr>
            <a:r>
              <a:rPr kumimoji="1" lang="en-US" altLang="en-US" sz="6000" kern="1200" dirty="0" err="1">
                <a:solidFill>
                  <a:srgbClr val="D9D9D9"/>
                </a:solidFill>
              </a:rPr>
              <a:t>精選照片製作簡報</a:t>
            </a:r>
            <a:endParaRPr kumimoji="1" lang="en-US" altLang="en-US" sz="6000" kern="1200" dirty="0">
              <a:solidFill>
                <a:srgbClr val="D9D9D9"/>
              </a:solidFill>
            </a:endParaRPr>
          </a:p>
          <a:p>
            <a:pPr marL="427038" indent="-427038"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/>
            </a:pPr>
            <a:r>
              <a:rPr kumimoji="1" lang="en-US" altLang="en-US" sz="6000" kern="1200" dirty="0" err="1">
                <a:solidFill>
                  <a:srgbClr val="D9D9D9"/>
                </a:solidFill>
              </a:rPr>
              <a:t>簡報內相片務必註明拍攝者姓名，俾利提供慈濟網頁用</a:t>
            </a:r>
            <a:endParaRPr kumimoji="1" lang="en-US" altLang="en-US" sz="6000" kern="1200" dirty="0">
              <a:solidFill>
                <a:srgbClr val="D9D9D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D597DCC-40A4-473D-BC31-B835F5D43E07}"/>
              </a:ext>
            </a:extLst>
          </p:cNvPr>
          <p:cNvSpPr>
            <a:spLocks noGrp="1" noChangeArrowheads="1"/>
          </p:cNvSpPr>
          <p:nvPr>
            <p:ph type="body" orient="vert" idx="1"/>
          </p:nvPr>
        </p:nvSpPr>
        <p:spPr>
          <a:xfrm>
            <a:off x="1727200" y="203200"/>
            <a:ext cx="9921875" cy="7646988"/>
          </a:xfrm>
        </p:spPr>
        <p:txBody>
          <a:bodyPr/>
          <a:lstStyle/>
          <a:p>
            <a:pPr marL="427038" indent="-427038"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/>
            </a:pPr>
            <a:r>
              <a:rPr kumimoji="1" lang="en-US" altLang="en-US" sz="6000" kern="1200" dirty="0" err="1">
                <a:solidFill>
                  <a:srgbClr val="D9D9D9"/>
                </a:solidFill>
              </a:rPr>
              <a:t>請依當區規劃之整體活動作紀錄</a:t>
            </a:r>
            <a:r>
              <a:rPr kumimoji="1" lang="zh-TW" altLang="en-US" sz="6000" kern="1200" dirty="0">
                <a:solidFill>
                  <a:srgbClr val="D9D9D9"/>
                </a:solidFill>
              </a:rPr>
              <a:t>，</a:t>
            </a:r>
            <a:r>
              <a:rPr kumimoji="1" lang="en-US" altLang="en-US" sz="6000" kern="1200" dirty="0" err="1">
                <a:solidFill>
                  <a:srgbClr val="D9D9D9"/>
                </a:solidFill>
              </a:rPr>
              <a:t>以社區特色、感人故事、特殊人物為佳</a:t>
            </a:r>
            <a:r>
              <a:rPr kumimoji="1" lang="en-US" altLang="en-US" sz="6000" kern="1200" dirty="0">
                <a:solidFill>
                  <a:srgbClr val="D9D9D9"/>
                </a:solidFill>
              </a:rPr>
              <a:t>。</a:t>
            </a: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C1957157-815A-4D8D-ABF7-6614532D70C7}"/>
              </a:ext>
            </a:extLst>
          </p:cNvPr>
          <p:cNvSpPr>
            <a:spLocks noGrp="1" noChangeArrowheads="1"/>
          </p:cNvSpPr>
          <p:nvPr>
            <p:ph type="title" orient="vert"/>
          </p:nvPr>
        </p:nvSpPr>
        <p:spPr>
          <a:xfrm>
            <a:off x="11737975" y="203200"/>
            <a:ext cx="1782763" cy="7874000"/>
          </a:xfrm>
        </p:spPr>
        <p:txBody>
          <a:bodyPr anchor="ctr" anchorCtr="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>
                <a:solidFill>
                  <a:srgbClr val="85FFE0"/>
                </a:solidFill>
              </a:rPr>
              <a:t>【</a:t>
            </a:r>
            <a:r>
              <a:rPr lang="en-US" altLang="en-US">
                <a:solidFill>
                  <a:srgbClr val="85FFE0"/>
                </a:solidFill>
              </a:rPr>
              <a:t>簡報製作注意事項</a:t>
            </a:r>
            <a:r>
              <a:rPr lang="en-US" altLang="zh-TW">
                <a:solidFill>
                  <a:srgbClr val="85FFE0"/>
                </a:solidFill>
              </a:rPr>
              <a:t>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6367F29D-BEFF-49ED-AC3D-567EA30EF348}"/>
              </a:ext>
            </a:extLst>
          </p:cNvPr>
          <p:cNvSpPr>
            <a:spLocks noGrp="1" noChangeArrowheads="1"/>
          </p:cNvSpPr>
          <p:nvPr>
            <p:ph type="body" orient="vert" idx="1"/>
          </p:nvPr>
        </p:nvSpPr>
        <p:spPr>
          <a:xfrm>
            <a:off x="1727200" y="203200"/>
            <a:ext cx="9921875" cy="7646988"/>
          </a:xfrm>
        </p:spPr>
        <p:txBody>
          <a:bodyPr/>
          <a:lstStyle/>
          <a:p>
            <a:pPr marL="427038" indent="-427038"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/>
            </a:pPr>
            <a:r>
              <a:rPr kumimoji="1" lang="zh-TW" altLang="en-US" sz="6000" kern="1200" dirty="0">
                <a:solidFill>
                  <a:srgbClr val="D9D9D9"/>
                </a:solidFill>
              </a:rPr>
              <a:t>回報方式：請提供宗教處分會同仁。</a:t>
            </a: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CB4352B4-86CE-4A3B-83AF-C122CE8912EC}"/>
              </a:ext>
            </a:extLst>
          </p:cNvPr>
          <p:cNvSpPr>
            <a:spLocks noGrp="1" noChangeArrowheads="1"/>
          </p:cNvSpPr>
          <p:nvPr>
            <p:ph type="title" orient="vert"/>
          </p:nvPr>
        </p:nvSpPr>
        <p:spPr>
          <a:xfrm>
            <a:off x="11737975" y="203200"/>
            <a:ext cx="1782763" cy="7874000"/>
          </a:xfrm>
        </p:spPr>
        <p:txBody>
          <a:bodyPr anchor="ctr" anchorCtr="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>
                <a:solidFill>
                  <a:srgbClr val="85FFE0"/>
                </a:solidFill>
              </a:rPr>
              <a:t>【</a:t>
            </a:r>
            <a:r>
              <a:rPr lang="en-US" altLang="en-US">
                <a:solidFill>
                  <a:srgbClr val="85FFE0"/>
                </a:solidFill>
              </a:rPr>
              <a:t>簡報製作注意事項</a:t>
            </a:r>
            <a:r>
              <a:rPr lang="en-US" altLang="zh-TW">
                <a:solidFill>
                  <a:srgbClr val="85FFE0"/>
                </a:solidFill>
              </a:rPr>
              <a:t>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BF138402-8C74-4FE0-B9DC-04C2C5C9E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6283325"/>
            <a:ext cx="8151812" cy="1573213"/>
          </a:xfrm>
          <a:prstGeom prst="rect">
            <a:avLst/>
          </a:prstGeom>
          <a:solidFill>
            <a:srgbClr val="000000"/>
          </a:solidFill>
          <a:ln w="38160">
            <a:solidFill>
              <a:srgbClr val="322F6F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90000" tIns="46800" rIns="90000" bIns="46800">
            <a:spAutoFit/>
          </a:bodyPr>
          <a:lstStyle>
            <a:lvl1pPr algn="just">
              <a:lnSpc>
                <a:spcPct val="15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6200">
                <a:solidFill>
                  <a:srgbClr val="FFFFD5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spcBef>
                <a:spcPts val="11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5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spcBef>
                <a:spcPts val="7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l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zh-TW" sz="4800" b="0">
                <a:solidFill>
                  <a:srgbClr val="C7CBF3"/>
                </a:solidFill>
              </a:rPr>
              <a:t>ftp://220.130.144.230/</a:t>
            </a:r>
          </a:p>
          <a:p>
            <a:pPr algn="l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4800" b="0">
                <a:solidFill>
                  <a:srgbClr val="C7CBF3"/>
                </a:solidFill>
              </a:rPr>
              <a:t>帳號：</a:t>
            </a:r>
            <a:r>
              <a:rPr lang="en-US" altLang="zh-TW" sz="4800" b="0">
                <a:solidFill>
                  <a:srgbClr val="C7CBF3"/>
                </a:solidFill>
              </a:rPr>
              <a:t>news 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2839CC2-CE1F-49E4-9CA3-DD4A37D65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203200"/>
            <a:ext cx="9921875" cy="76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lIns="0" tIns="0" rIns="0" bIns="0"/>
          <a:lstStyle>
            <a:lvl1pPr marL="427038" indent="-427038" algn="just" eaLnBrk="0" hangingPunct="0">
              <a:lnSpc>
                <a:spcPct val="155000"/>
              </a:lnSpc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6200">
                <a:solidFill>
                  <a:srgbClr val="FFFFD5"/>
                </a:solidFill>
                <a:latin typeface="標楷體" pitchFamily="65" charset="-120"/>
                <a:ea typeface="標楷體" pitchFamily="65" charset="-120"/>
              </a:defRPr>
            </a:lvl1pPr>
            <a:lvl2pPr eaLnBrk="0" hangingPunct="0">
              <a:spcBef>
                <a:spcPts val="1125"/>
              </a:spcBef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45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2pPr>
            <a:lvl3pPr eaLnBrk="0" hangingPunct="0">
              <a:spcBef>
                <a:spcPts val="775"/>
              </a:spcBef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31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3pPr>
            <a:lvl4pPr eaLnBrk="0" hangingPunct="0">
              <a:spcBef>
                <a:spcPts val="650"/>
              </a:spcBef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4pPr>
            <a:lvl5pPr eaLnBrk="0" hangingPunct="0">
              <a:spcBef>
                <a:spcPts val="650"/>
              </a:spcBef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34975" algn="l"/>
                <a:tab pos="539750" algn="l"/>
                <a:tab pos="989013" algn="l"/>
                <a:tab pos="1438275" algn="l"/>
                <a:tab pos="1887538" algn="l"/>
                <a:tab pos="2336800" algn="l"/>
                <a:tab pos="2786063" algn="l"/>
                <a:tab pos="3235325" algn="l"/>
                <a:tab pos="3684588" algn="l"/>
                <a:tab pos="4133850" algn="l"/>
                <a:tab pos="4583113" algn="l"/>
                <a:tab pos="5032375" algn="l"/>
                <a:tab pos="5481638" algn="l"/>
                <a:tab pos="5930900" algn="l"/>
                <a:tab pos="6380163" algn="l"/>
                <a:tab pos="6829425" algn="l"/>
                <a:tab pos="7278688" algn="l"/>
                <a:tab pos="7727950" algn="l"/>
                <a:tab pos="8177213" algn="l"/>
                <a:tab pos="8626475" algn="l"/>
                <a:tab pos="9075738" algn="l"/>
                <a:tab pos="9410700" algn="l"/>
              </a:tabLst>
              <a:defRPr sz="2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defRPr/>
            </a:pPr>
            <a:r>
              <a:rPr kumimoji="1" lang="zh-TW" altLang="en-US" sz="6000" b="0" dirty="0">
                <a:solidFill>
                  <a:srgbClr val="D9D9D9"/>
                </a:solidFill>
              </a:rPr>
              <a:t>動態影片</a:t>
            </a:r>
            <a:endParaRPr kumimoji="1" lang="en-US" altLang="zh-TW" sz="6000" b="0" dirty="0">
              <a:solidFill>
                <a:srgbClr val="D9D9D9"/>
              </a:solidFill>
            </a:endParaRPr>
          </a:p>
          <a:p>
            <a:pPr algn="l">
              <a:lnSpc>
                <a:spcPct val="150000"/>
              </a:lnSpc>
              <a:buClr>
                <a:schemeClr val="accent1">
                  <a:lumMod val="40000"/>
                  <a:lumOff val="60000"/>
                </a:schemeClr>
              </a:buClr>
              <a:buSzPct val="120000"/>
              <a:buFont typeface="Times New Roman" panose="02020603050405020304" pitchFamily="18" charset="0"/>
              <a:buChar char="•"/>
              <a:defRPr/>
            </a:pPr>
            <a:r>
              <a:rPr kumimoji="1" lang="zh-TW" altLang="en-US" sz="6000" b="0" dirty="0">
                <a:solidFill>
                  <a:srgbClr val="D9D9D9"/>
                </a:solidFill>
              </a:rPr>
              <a:t>請回傳至大愛台</a:t>
            </a:r>
            <a:r>
              <a:rPr kumimoji="1" lang="en-US" altLang="zh-TW" sz="6000" b="0" dirty="0">
                <a:solidFill>
                  <a:srgbClr val="D9D9D9"/>
                </a:solidFill>
              </a:rPr>
              <a:t>FTP</a:t>
            </a:r>
          </a:p>
        </p:txBody>
      </p:sp>
      <p:sp>
        <p:nvSpPr>
          <p:cNvPr id="18436" name="Rectangle 1">
            <a:extLst>
              <a:ext uri="{FF2B5EF4-FFF2-40B4-BE49-F238E27FC236}">
                <a16:creationId xmlns:a16="http://schemas.microsoft.com/office/drawing/2014/main" id="{CCD03131-53C7-4F87-A0A9-05721033D1DD}"/>
              </a:ext>
            </a:extLst>
          </p:cNvPr>
          <p:cNvSpPr>
            <a:spLocks noGrp="1" noChangeArrowheads="1"/>
          </p:cNvSpPr>
          <p:nvPr>
            <p:ph type="title" orient="vert"/>
          </p:nvPr>
        </p:nvSpPr>
        <p:spPr>
          <a:xfrm>
            <a:off x="11737975" y="203200"/>
            <a:ext cx="1782763" cy="7874000"/>
          </a:xfrm>
        </p:spPr>
        <p:txBody>
          <a:bodyPr anchor="ctr" anchorCtr="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>
                <a:solidFill>
                  <a:srgbClr val="85FFE0"/>
                </a:solidFill>
              </a:rPr>
              <a:t>【</a:t>
            </a:r>
            <a:r>
              <a:rPr lang="en-US" altLang="en-US">
                <a:solidFill>
                  <a:srgbClr val="85FFE0"/>
                </a:solidFill>
              </a:rPr>
              <a:t>簡報製作注意事項</a:t>
            </a:r>
            <a:r>
              <a:rPr lang="en-US" altLang="zh-TW">
                <a:solidFill>
                  <a:srgbClr val="85FFE0"/>
                </a:solidFill>
              </a:rPr>
              <a:t>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細明體"/>
        <a:cs typeface=""/>
      </a:majorFont>
      <a:minorFont>
        <a:latin typeface="Times New Roman"/>
        <a:ea typeface="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7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7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細明體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41FEFEE91A734F469A08FF4664B69DF8" ma:contentTypeVersion="16" ma:contentTypeDescription="建立新的文件。" ma:contentTypeScope="" ma:versionID="bac2dd5d9bacd345e63a4b9b2b9887df">
  <xsd:schema xmlns:xsd="http://www.w3.org/2001/XMLSchema" xmlns:xs="http://www.w3.org/2001/XMLSchema" xmlns:p="http://schemas.microsoft.com/office/2006/metadata/properties" xmlns:ns2="e28ac9b9-051e-4c01-951f-571e968dfec2" xmlns:ns3="48e07838-0d32-4f7f-a0f2-21eb626b17c0" targetNamespace="http://schemas.microsoft.com/office/2006/metadata/properties" ma:root="true" ma:fieldsID="1658368376f3d7504facc8fe477635cb" ns2:_="" ns3:_="">
    <xsd:import namespace="e28ac9b9-051e-4c01-951f-571e968dfec2"/>
    <xsd:import namespace="48e07838-0d32-4f7f-a0f2-21eb626b1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ac9b9-051e-4c01-951f-571e968dfe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5b4ba434-2e75-42c7-96db-214ac3318e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e07838-0d32-4f7f-a0f2-21eb626b17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1be910-2351-4fc7-8d36-5e3363abfdd6}" ma:internalName="TaxCatchAll" ma:showField="CatchAllData" ma:web="48e07838-0d32-4f7f-a0f2-21eb626b17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e07838-0d32-4f7f-a0f2-21eb626b17c0"/>
    <lcf76f155ced4ddcb4097134ff3c332f xmlns="e28ac9b9-051e-4c01-951f-571e968dfec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8493F61-EA8B-43AF-9435-EE2D9DCFFE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12F7C2-2F67-4B67-9036-B5763949A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8ac9b9-051e-4c01-951f-571e968dfec2"/>
    <ds:schemaRef ds:uri="48e07838-0d32-4f7f-a0f2-21eb626b1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3DB378-7798-414A-A723-9E38107B7725}">
  <ds:schemaRefs>
    <ds:schemaRef ds:uri="http://schemas.microsoft.com/office/2006/documentManagement/types"/>
    <ds:schemaRef ds:uri="http://purl.org/dc/terms/"/>
    <ds:schemaRef ds:uri="48e07838-0d32-4f7f-a0f2-21eb626b17c0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e28ac9b9-051e-4c01-951f-571e968dfec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13022</TotalTime>
  <Words>197</Words>
  <Application>Microsoft Office PowerPoint</Application>
  <PresentationFormat>自訂</PresentationFormat>
  <Paragraphs>41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Times New Roman</vt:lpstr>
      <vt:lpstr>細明體</vt:lpstr>
      <vt:lpstr>Arial</vt:lpstr>
      <vt:lpstr>標楷體</vt:lpstr>
      <vt:lpstr>新細明體</vt:lpstr>
      <vt:lpstr>Office 佈景主題</vt:lpstr>
      <vt:lpstr>PowerPoint 簡報</vt:lpstr>
      <vt:lpstr>PowerPoint 簡報</vt:lpstr>
      <vt:lpstr>PowerPoint 簡報</vt:lpstr>
      <vt:lpstr>PowerPoint 簡報</vt:lpstr>
      <vt:lpstr>【簡報製作注意事項】</vt:lpstr>
      <vt:lpstr>【簡報製作注意事項】</vt:lpstr>
      <vt:lpstr>【簡報製作注意事項】</vt:lpstr>
      <vt:lpstr>【簡報製作注意事項】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2011-02-14 劉貴明小學新春祈福、大雨中食物發放</dc:title>
  <dc:creator>精進培訓組</dc:creator>
  <dc:description>活動日期：2011年2月14日 星期一_x000d_
活動地點：舊金山中國城劉貴明小學_x000d_
活動內容：新春祈福、大雨中食物發放_x000d_
活動人數：志工32位、老師和行政人員55位、家長340戶_x000d_
活動報導：詹婉珍_x000d_
活動攝影：廖淑秀、林育貞_x000d_
活動錄影：葉凌卉</dc:description>
  <cp:lastModifiedBy>韋融 李</cp:lastModifiedBy>
  <cp:revision>2978</cp:revision>
  <cp:lastPrinted>1601-01-01T00:00:00Z</cp:lastPrinted>
  <dcterms:created xsi:type="dcterms:W3CDTF">2003-10-07T14:29:29Z</dcterms:created>
  <dcterms:modified xsi:type="dcterms:W3CDTF">2024-03-03T07:10:52Z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000800b618000000000001023620</vt:lpwstr>
  </property>
</Properties>
</file>