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0" r:id="rId4"/>
    <p:sldId id="261" r:id="rId5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FECB4D8-DB02-4DC6-A0A2-4F2EBAE1DC90}" styleName="中等深淺樣式 1 - 輔色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F2DE63D5-997A-4646-A377-4702673A728D}" styleName="淺色樣式 2 - 輔色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21" autoAdjust="0"/>
    <p:restoredTop sz="94660"/>
  </p:normalViewPr>
  <p:slideViewPr>
    <p:cSldViewPr snapToGrid="0">
      <p:cViewPr varScale="1">
        <p:scale>
          <a:sx n="64" d="100"/>
          <a:sy n="64" d="100"/>
        </p:scale>
        <p:origin x="676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DD7D9A3-4DD2-48A4-8F35-D73073FFBC5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64E07DDF-D44E-49C5-BACC-DBE68AB8510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7E4F975B-EF92-4F14-997D-921EDAEA78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BF5F2-D010-48BE-A9EE-6DDD5AB36307}" type="datetimeFigureOut">
              <a:rPr lang="zh-TW" altLang="en-US" smtClean="0"/>
              <a:t>2021/6/7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D1F8AE38-1F79-435F-98CB-709EB8EF0D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F43D65C8-9924-4A4F-AF73-FB86E8DC3A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0C4CB-6D44-4F0E-B6DD-26BD5A28796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189498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2B34017-C296-41CD-A535-E5E1C2A8D4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F0A9F688-AD48-40BC-ACEA-B9B1CD7CA91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154C0602-5539-4569-9CB9-E28FCE2453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BF5F2-D010-48BE-A9EE-6DDD5AB36307}" type="datetimeFigureOut">
              <a:rPr lang="zh-TW" altLang="en-US" smtClean="0"/>
              <a:t>2021/6/7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3EBBFFFA-23AF-4118-A17A-23085B4526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F20C8D38-7934-402D-BF0D-428B721C14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0C4CB-6D44-4F0E-B6DD-26BD5A28796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861386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id="{07704BC3-BAB1-4978-A560-9EE85FC47D8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C84D29F3-CD70-40ED-8AA6-675E8F44F84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89E94227-D38D-45CD-B59E-2277B31D03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BF5F2-D010-48BE-A9EE-6DDD5AB36307}" type="datetimeFigureOut">
              <a:rPr lang="zh-TW" altLang="en-US" smtClean="0"/>
              <a:t>2021/6/7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D54F27A0-9213-4C7A-B4C1-FBACFE147F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B8D8430E-496F-4B33-A257-28808062CE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0C4CB-6D44-4F0E-B6DD-26BD5A28796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94967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4780855-B7F5-42DD-87B3-EEFC42F36D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252E9661-D1F9-4993-B143-CB292E06D4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70182F03-2F0F-497A-AF09-7D2FDD5F09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BF5F2-D010-48BE-A9EE-6DDD5AB36307}" type="datetimeFigureOut">
              <a:rPr lang="zh-TW" altLang="en-US" smtClean="0"/>
              <a:t>2021/6/7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FA99C74C-A1C8-4E0A-9EDC-5A508019A0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CAC0D2CF-AC50-47F4-A488-3A31AC0B44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0C4CB-6D44-4F0E-B6DD-26BD5A28796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495462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4DB4824-C817-46BD-8DAC-4AEE081E17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95A3B5AC-95EC-48C7-A5BC-AF1117A76F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F062B82F-2C9F-4067-8B0B-72B1725410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BF5F2-D010-48BE-A9EE-6DDD5AB36307}" type="datetimeFigureOut">
              <a:rPr lang="zh-TW" altLang="en-US" smtClean="0"/>
              <a:t>2021/6/7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52D9E95A-C6D9-45BE-99F5-D0CA36B714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5B1F6F79-13F1-4C53-99BF-A896F9F9C7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0C4CB-6D44-4F0E-B6DD-26BD5A28796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98200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7CD1E6A5-209B-4A84-B545-EB0CBE19A8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6493E37F-71A0-4CBC-80F5-D0720A4F600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50AABA36-C780-4441-97D1-9489B888962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7FF0257A-FA42-42DF-8341-5017D9F7AA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BF5F2-D010-48BE-A9EE-6DDD5AB36307}" type="datetimeFigureOut">
              <a:rPr lang="zh-TW" altLang="en-US" smtClean="0"/>
              <a:t>2021/6/7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71D8039F-3D9B-465F-974F-774CFDC04F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C83FD256-0AAB-405E-99AF-B1D17F168F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0C4CB-6D44-4F0E-B6DD-26BD5A28796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543113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1A2B895-EB2B-4160-A27D-2F3C5EEB03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2914019D-082A-4E87-ADBE-3C8DCCC2B4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E4644B51-26DB-4BED-8C43-F650EA42DA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F131A968-D29B-4FB6-851E-3CB7B3395A1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D9E5CCA9-82A3-4E6E-ADF4-DF61DD28D37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id="{C7BE5A61-A52F-4C6C-A133-83DC12B8FB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BF5F2-D010-48BE-A9EE-6DDD5AB36307}" type="datetimeFigureOut">
              <a:rPr lang="zh-TW" altLang="en-US" smtClean="0"/>
              <a:t>2021/6/7</a:t>
            </a:fld>
            <a:endParaRPr lang="zh-TW" altLang="en-US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id="{503AA59C-6EC7-4133-BFE2-3F31A73FCC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id="{A10EF9B2-3A09-405C-9147-93D565D25F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0C4CB-6D44-4F0E-B6DD-26BD5A28796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090705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E86390AF-4021-44F9-8311-03EE280943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2B908BF2-0DBD-4318-B251-CE479FE192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BF5F2-D010-48BE-A9EE-6DDD5AB36307}" type="datetimeFigureOut">
              <a:rPr lang="zh-TW" altLang="en-US" smtClean="0"/>
              <a:t>2021/6/7</a:t>
            </a:fld>
            <a:endParaRPr lang="zh-TW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18274B23-FE4C-450D-81F9-4BF9F6FAAF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E4475ACF-FFA0-4FBD-B62B-68748B9CD9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0C4CB-6D44-4F0E-B6DD-26BD5A28796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893465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CEDDB164-4D74-41D8-A877-4EC1ECCCE5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BF5F2-D010-48BE-A9EE-6DDD5AB36307}" type="datetimeFigureOut">
              <a:rPr lang="zh-TW" altLang="en-US" smtClean="0"/>
              <a:t>2021/6/7</a:t>
            </a:fld>
            <a:endParaRPr lang="zh-TW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729A33F6-97D5-4D00-98AF-3570B5A6D6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89E25966-AFAB-4F9E-B587-CAE47E81A5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0C4CB-6D44-4F0E-B6DD-26BD5A28796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955992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E5F4F2E1-767B-4323-BDA0-B78B9E3FE9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3D67A47E-B959-4B84-B267-9308A1EA03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E480FF12-50BA-46FC-82AF-6F5ABD6D9C9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28588133-8F25-4FA9-AEA0-35EE6D3AAE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BF5F2-D010-48BE-A9EE-6DDD5AB36307}" type="datetimeFigureOut">
              <a:rPr lang="zh-TW" altLang="en-US" smtClean="0"/>
              <a:t>2021/6/7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DA7D21D9-0A66-4292-A6DA-0AEC9EB2FA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4010AAD6-1EFC-4289-B71B-506D320D77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0C4CB-6D44-4F0E-B6DD-26BD5A28796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033060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A54B968-AC99-4571-8E21-BFAF62E02E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id="{4901763D-D1D2-4583-A8CD-CBCD22C32E5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CFD5E634-25A5-42B3-8DC4-9C995FFE614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4CB89044-6D72-4543-BD4D-CD8D3F961A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BF5F2-D010-48BE-A9EE-6DDD5AB36307}" type="datetimeFigureOut">
              <a:rPr lang="zh-TW" altLang="en-US" smtClean="0"/>
              <a:t>2021/6/7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B5A74218-C14F-4DA4-B174-C77E5D4FBD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0F4D71FF-AFC3-47FA-93CF-2ECBB5F73D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0C4CB-6D44-4F0E-B6DD-26BD5A28796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595466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4D77670B-907B-4770-B784-9DFCA37F5F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C4FD71A8-EF26-4FAA-98BC-B96CE88918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F42CE9F3-0410-4DE7-B456-8AE68332C4B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0BF5F2-D010-48BE-A9EE-6DDD5AB36307}" type="datetimeFigureOut">
              <a:rPr lang="zh-TW" altLang="en-US" smtClean="0"/>
              <a:t>2021/6/7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E4AD375A-7A0B-4C3D-9426-4B626693561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ED5B1591-1794-4DF8-B396-803A402B21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0C4CB-6D44-4F0E-B6DD-26BD5A28796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277516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表格 5">
            <a:extLst>
              <a:ext uri="{FF2B5EF4-FFF2-40B4-BE49-F238E27FC236}">
                <a16:creationId xmlns:a16="http://schemas.microsoft.com/office/drawing/2014/main" id="{4AB4E90A-DC6E-445C-B31F-D40F113B947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3380841"/>
              </p:ext>
            </p:extLst>
          </p:nvPr>
        </p:nvGraphicFramePr>
        <p:xfrm>
          <a:off x="170471" y="917753"/>
          <a:ext cx="11816120" cy="5713604"/>
        </p:xfrm>
        <a:graphic>
          <a:graphicData uri="http://schemas.openxmlformats.org/drawingml/2006/table">
            <a:tbl>
              <a:tblPr firstRow="1" bandRow="1">
                <a:tableStyleId>{F2DE63D5-997A-4646-A377-4702673A728D}</a:tableStyleId>
              </a:tblPr>
              <a:tblGrid>
                <a:gridCol w="1429729">
                  <a:extLst>
                    <a:ext uri="{9D8B030D-6E8A-4147-A177-3AD203B41FA5}">
                      <a16:colId xmlns:a16="http://schemas.microsoft.com/office/drawing/2014/main" val="528198793"/>
                    </a:ext>
                  </a:extLst>
                </a:gridCol>
                <a:gridCol w="1524301">
                  <a:extLst>
                    <a:ext uri="{9D8B030D-6E8A-4147-A177-3AD203B41FA5}">
                      <a16:colId xmlns:a16="http://schemas.microsoft.com/office/drawing/2014/main" val="3183169121"/>
                    </a:ext>
                  </a:extLst>
                </a:gridCol>
                <a:gridCol w="1477015">
                  <a:extLst>
                    <a:ext uri="{9D8B030D-6E8A-4147-A177-3AD203B41FA5}">
                      <a16:colId xmlns:a16="http://schemas.microsoft.com/office/drawing/2014/main" val="1626224496"/>
                    </a:ext>
                  </a:extLst>
                </a:gridCol>
                <a:gridCol w="1471293">
                  <a:extLst>
                    <a:ext uri="{9D8B030D-6E8A-4147-A177-3AD203B41FA5}">
                      <a16:colId xmlns:a16="http://schemas.microsoft.com/office/drawing/2014/main" val="2945478970"/>
                    </a:ext>
                  </a:extLst>
                </a:gridCol>
                <a:gridCol w="1482737">
                  <a:extLst>
                    <a:ext uri="{9D8B030D-6E8A-4147-A177-3AD203B41FA5}">
                      <a16:colId xmlns:a16="http://schemas.microsoft.com/office/drawing/2014/main" val="2689916772"/>
                    </a:ext>
                  </a:extLst>
                </a:gridCol>
                <a:gridCol w="1477015">
                  <a:extLst>
                    <a:ext uri="{9D8B030D-6E8A-4147-A177-3AD203B41FA5}">
                      <a16:colId xmlns:a16="http://schemas.microsoft.com/office/drawing/2014/main" val="1879165433"/>
                    </a:ext>
                  </a:extLst>
                </a:gridCol>
                <a:gridCol w="1477015">
                  <a:extLst>
                    <a:ext uri="{9D8B030D-6E8A-4147-A177-3AD203B41FA5}">
                      <a16:colId xmlns:a16="http://schemas.microsoft.com/office/drawing/2014/main" val="2212980009"/>
                    </a:ext>
                  </a:extLst>
                </a:gridCol>
                <a:gridCol w="1477015">
                  <a:extLst>
                    <a:ext uri="{9D8B030D-6E8A-4147-A177-3AD203B41FA5}">
                      <a16:colId xmlns:a16="http://schemas.microsoft.com/office/drawing/2014/main" val="4076817061"/>
                    </a:ext>
                  </a:extLst>
                </a:gridCol>
              </a:tblGrid>
              <a:tr h="562484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/>
                        <a:t>時間</a:t>
                      </a:r>
                      <a:endParaRPr lang="zh-TW" altLang="en-US" sz="2400" dirty="0">
                        <a:latin typeface="華康古印體(P)" panose="03010500000000000000" pitchFamily="66" charset="-120"/>
                        <a:ea typeface="華康古印體(P)" panose="03010500000000000000" pitchFamily="66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6/07 (</a:t>
                      </a:r>
                      <a:r>
                        <a:rPr lang="zh-TW" altLang="en-US" sz="2400" dirty="0"/>
                        <a:t>一</a:t>
                      </a:r>
                      <a:r>
                        <a:rPr lang="en-US" altLang="zh-TW" sz="2400" dirty="0"/>
                        <a:t>)</a:t>
                      </a:r>
                      <a:endParaRPr lang="en-US" altLang="zh-TW" sz="2400" dirty="0">
                        <a:latin typeface="華康古印體(P)" panose="03010500000000000000" pitchFamily="66" charset="-120"/>
                        <a:ea typeface="華康古印體(P)" panose="03010500000000000000" pitchFamily="66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6/08 (</a:t>
                      </a:r>
                      <a:r>
                        <a:rPr lang="zh-TW" altLang="en-US" sz="2400" dirty="0"/>
                        <a:t>二</a:t>
                      </a:r>
                      <a:r>
                        <a:rPr lang="en-US" altLang="zh-TW" sz="2400" dirty="0"/>
                        <a:t>)</a:t>
                      </a:r>
                      <a:endParaRPr lang="en-US" altLang="zh-TW" sz="2400" dirty="0">
                        <a:latin typeface="華康古印體(P)" panose="03010500000000000000" pitchFamily="66" charset="-120"/>
                        <a:ea typeface="華康古印體(P)" panose="03010500000000000000" pitchFamily="66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6/09 (</a:t>
                      </a:r>
                      <a:r>
                        <a:rPr lang="zh-TW" altLang="en-US" sz="2400" dirty="0"/>
                        <a:t>三</a:t>
                      </a:r>
                      <a:r>
                        <a:rPr lang="en-US" altLang="zh-TW" sz="2400" dirty="0"/>
                        <a:t>)</a:t>
                      </a:r>
                      <a:endParaRPr lang="zh-TW" altLang="en-US" sz="2400" dirty="0">
                        <a:latin typeface="華康古印體(P)" panose="03010500000000000000" pitchFamily="66" charset="-120"/>
                        <a:ea typeface="華康古印體(P)" panose="03010500000000000000" pitchFamily="66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6/10 (</a:t>
                      </a:r>
                      <a:r>
                        <a:rPr lang="zh-TW" altLang="en-US" sz="2400" dirty="0"/>
                        <a:t>四</a:t>
                      </a:r>
                      <a:r>
                        <a:rPr lang="en-US" altLang="zh-TW" sz="2400" dirty="0"/>
                        <a:t>)</a:t>
                      </a:r>
                      <a:endParaRPr lang="zh-TW" altLang="en-US" sz="2400" dirty="0">
                        <a:latin typeface="華康古印體(P)" panose="03010500000000000000" pitchFamily="66" charset="-120"/>
                        <a:ea typeface="華康古印體(P)" panose="03010500000000000000" pitchFamily="66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6/11 (</a:t>
                      </a:r>
                      <a:r>
                        <a:rPr lang="zh-TW" altLang="en-US" sz="2400" dirty="0"/>
                        <a:t>五</a:t>
                      </a:r>
                      <a:r>
                        <a:rPr lang="en-US" altLang="zh-TW" sz="2400" dirty="0"/>
                        <a:t>)</a:t>
                      </a:r>
                      <a:endParaRPr lang="zh-TW" altLang="en-US" sz="2400" dirty="0">
                        <a:latin typeface="華康古印體(P)" panose="03010500000000000000" pitchFamily="66" charset="-120"/>
                        <a:ea typeface="華康古印體(P)" panose="03010500000000000000" pitchFamily="66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6/12 (</a:t>
                      </a:r>
                      <a:r>
                        <a:rPr lang="zh-TW" altLang="en-US" sz="2400" dirty="0"/>
                        <a:t>六</a:t>
                      </a:r>
                      <a:r>
                        <a:rPr lang="en-US" altLang="zh-TW" sz="2400" dirty="0"/>
                        <a:t>)</a:t>
                      </a:r>
                      <a:endParaRPr lang="zh-TW" altLang="en-US" sz="2400" dirty="0">
                        <a:latin typeface="華康古印體(P)" panose="03010500000000000000" pitchFamily="66" charset="-120"/>
                        <a:ea typeface="華康古印體(P)" panose="03010500000000000000" pitchFamily="66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6/13 (</a:t>
                      </a:r>
                      <a:r>
                        <a:rPr lang="zh-TW" altLang="en-US" sz="2400" dirty="0"/>
                        <a:t>日</a:t>
                      </a:r>
                      <a:r>
                        <a:rPr lang="en-US" altLang="zh-TW" sz="2400" dirty="0"/>
                        <a:t>)</a:t>
                      </a:r>
                      <a:endParaRPr lang="zh-TW" altLang="en-US" sz="2400" dirty="0">
                        <a:latin typeface="華康古印體(P)" panose="03010500000000000000" pitchFamily="66" charset="-120"/>
                        <a:ea typeface="華康古印體(P)" panose="03010500000000000000" pitchFamily="66" charset="-12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56016046"/>
                  </a:ext>
                </a:extLst>
              </a:tr>
              <a:tr h="719628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TW" sz="2400" b="1" kern="1200" dirty="0">
                          <a:solidFill>
                            <a:schemeClr val="tx1"/>
                          </a:solidFill>
                          <a:latin typeface="華康古印體(P)" panose="03010500000000000000" pitchFamily="66" charset="-120"/>
                          <a:ea typeface="華康古印體(P)" panose="03010500000000000000" pitchFamily="66" charset="-120"/>
                          <a:cs typeface="+mn-cs"/>
                        </a:rPr>
                        <a:t>04:20</a:t>
                      </a:r>
                    </a:p>
                    <a:p>
                      <a:pPr marL="0" algn="ctr" defTabSz="914400" rtl="0" eaLnBrk="1" latinLnBrk="0" hangingPunct="1"/>
                      <a:r>
                        <a:rPr lang="en-US" altLang="zh-TW" sz="2400" b="1" kern="1200" dirty="0">
                          <a:solidFill>
                            <a:schemeClr val="tx1"/>
                          </a:solidFill>
                          <a:latin typeface="華康古印體(P)" panose="03010500000000000000" pitchFamily="66" charset="-120"/>
                          <a:ea typeface="華康古印體(P)" panose="03010500000000000000" pitchFamily="66" charset="-120"/>
                          <a:cs typeface="+mn-cs"/>
                        </a:rPr>
                        <a:t>06:10</a:t>
                      </a:r>
                      <a:endParaRPr lang="zh-TW" altLang="en-US" sz="2400" b="1" kern="1200" dirty="0">
                        <a:solidFill>
                          <a:schemeClr val="tx1"/>
                        </a:solidFill>
                        <a:latin typeface="華康古印體(P)" panose="03010500000000000000" pitchFamily="66" charset="-120"/>
                        <a:ea typeface="華康古印體(P)" panose="03010500000000000000" pitchFamily="66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b="1" kern="1200" dirty="0">
                          <a:solidFill>
                            <a:srgbClr val="0033CC"/>
                          </a:solidFill>
                          <a:latin typeface="華康古印體(P)" panose="03010500000000000000" pitchFamily="66" charset="-120"/>
                          <a:ea typeface="華康古印體(P)" panose="03010500000000000000" pitchFamily="66" charset="-120"/>
                          <a:cs typeface="+mn-cs"/>
                        </a:rPr>
                        <a:t>早課與</a:t>
                      </a:r>
                      <a:endParaRPr lang="en-US" altLang="zh-TW" sz="2400" b="1" kern="1200" dirty="0">
                        <a:solidFill>
                          <a:srgbClr val="0033CC"/>
                        </a:solidFill>
                        <a:latin typeface="華康古印體(P)" panose="03010500000000000000" pitchFamily="66" charset="-120"/>
                        <a:ea typeface="華康古印體(P)" panose="03010500000000000000" pitchFamily="66" charset="-120"/>
                        <a:cs typeface="+mn-cs"/>
                      </a:endParaRPr>
                    </a:p>
                    <a:p>
                      <a:pPr algn="ctr"/>
                      <a:r>
                        <a:rPr lang="zh-TW" altLang="en-US" sz="2400" b="1" kern="1200" dirty="0">
                          <a:solidFill>
                            <a:srgbClr val="0033CC"/>
                          </a:solidFill>
                          <a:latin typeface="華康古印體(P)" panose="03010500000000000000" pitchFamily="66" charset="-120"/>
                          <a:ea typeface="華康古印體(P)" panose="03010500000000000000" pitchFamily="66" charset="-120"/>
                          <a:cs typeface="+mn-cs"/>
                        </a:rPr>
                        <a:t>晨語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b="1" kern="1200" dirty="0">
                          <a:solidFill>
                            <a:srgbClr val="0033CC"/>
                          </a:solidFill>
                          <a:latin typeface="華康古印體(P)" panose="03010500000000000000" pitchFamily="66" charset="-120"/>
                          <a:ea typeface="華康古印體(P)" panose="03010500000000000000" pitchFamily="66" charset="-120"/>
                          <a:cs typeface="+mn-cs"/>
                        </a:rPr>
                        <a:t>早課與</a:t>
                      </a:r>
                      <a:endParaRPr lang="en-US" altLang="zh-TW" sz="2400" b="1" kern="1200" dirty="0">
                        <a:solidFill>
                          <a:srgbClr val="0033CC"/>
                        </a:solidFill>
                        <a:latin typeface="華康古印體(P)" panose="03010500000000000000" pitchFamily="66" charset="-120"/>
                        <a:ea typeface="華康古印體(P)" panose="03010500000000000000" pitchFamily="66" charset="-120"/>
                        <a:cs typeface="+mn-cs"/>
                      </a:endParaRPr>
                    </a:p>
                    <a:p>
                      <a:pPr algn="ctr"/>
                      <a:r>
                        <a:rPr lang="zh-TW" altLang="en-US" sz="2400" b="1" kern="1200" dirty="0">
                          <a:solidFill>
                            <a:srgbClr val="0033CC"/>
                          </a:solidFill>
                          <a:latin typeface="華康古印體(P)" panose="03010500000000000000" pitchFamily="66" charset="-120"/>
                          <a:ea typeface="華康古印體(P)" panose="03010500000000000000" pitchFamily="66" charset="-120"/>
                          <a:cs typeface="+mn-cs"/>
                        </a:rPr>
                        <a:t>晨語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400" b="1" kern="1200" dirty="0">
                          <a:solidFill>
                            <a:srgbClr val="0033CC"/>
                          </a:solidFill>
                          <a:latin typeface="華康古印體(P)" panose="03010500000000000000" pitchFamily="66" charset="-120"/>
                          <a:ea typeface="華康古印體(P)" panose="03010500000000000000" pitchFamily="66" charset="-120"/>
                          <a:cs typeface="+mn-cs"/>
                        </a:rPr>
                        <a:t>早課與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400" b="1" kern="1200" dirty="0">
                          <a:solidFill>
                            <a:srgbClr val="0033CC"/>
                          </a:solidFill>
                          <a:latin typeface="華康古印體(P)" panose="03010500000000000000" pitchFamily="66" charset="-120"/>
                          <a:ea typeface="華康古印體(P)" panose="03010500000000000000" pitchFamily="66" charset="-120"/>
                          <a:cs typeface="+mn-cs"/>
                        </a:rPr>
                        <a:t>晨語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b="1" kern="1200" dirty="0">
                          <a:solidFill>
                            <a:srgbClr val="0033CC"/>
                          </a:solidFill>
                          <a:latin typeface="華康古印體(P)" panose="03010500000000000000" pitchFamily="66" charset="-120"/>
                          <a:ea typeface="華康古印體(P)" panose="03010500000000000000" pitchFamily="66" charset="-120"/>
                          <a:cs typeface="+mn-cs"/>
                        </a:rPr>
                        <a:t>農曆初一早課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b="1" kern="1200" dirty="0">
                          <a:solidFill>
                            <a:srgbClr val="0033CC"/>
                          </a:solidFill>
                          <a:latin typeface="華康古印體(P)" panose="03010500000000000000" pitchFamily="66" charset="-120"/>
                          <a:ea typeface="華康古印體(P)" panose="03010500000000000000" pitchFamily="66" charset="-120"/>
                          <a:cs typeface="+mn-cs"/>
                        </a:rPr>
                        <a:t>早課與</a:t>
                      </a:r>
                      <a:endParaRPr lang="en-US" altLang="zh-TW" sz="2400" b="1" kern="1200" dirty="0">
                        <a:solidFill>
                          <a:srgbClr val="0033CC"/>
                        </a:solidFill>
                        <a:latin typeface="華康古印體(P)" panose="03010500000000000000" pitchFamily="66" charset="-120"/>
                        <a:ea typeface="華康古印體(P)" panose="03010500000000000000" pitchFamily="66" charset="-120"/>
                        <a:cs typeface="+mn-cs"/>
                      </a:endParaRPr>
                    </a:p>
                    <a:p>
                      <a:pPr algn="ctr"/>
                      <a:r>
                        <a:rPr lang="zh-TW" altLang="en-US" sz="2400" b="1" kern="1200" dirty="0">
                          <a:solidFill>
                            <a:srgbClr val="0033CC"/>
                          </a:solidFill>
                          <a:latin typeface="華康古印體(P)" panose="03010500000000000000" pitchFamily="66" charset="-120"/>
                          <a:ea typeface="華康古印體(P)" panose="03010500000000000000" pitchFamily="66" charset="-120"/>
                          <a:cs typeface="+mn-cs"/>
                        </a:rPr>
                        <a:t>晨語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b="1" kern="1200" dirty="0">
                          <a:solidFill>
                            <a:srgbClr val="0033CC"/>
                          </a:solidFill>
                          <a:latin typeface="華康古印體(P)" panose="03010500000000000000" pitchFamily="66" charset="-120"/>
                          <a:ea typeface="華康古印體(P)" panose="03010500000000000000" pitchFamily="66" charset="-120"/>
                          <a:cs typeface="+mn-cs"/>
                        </a:rPr>
                        <a:t>早課與</a:t>
                      </a:r>
                      <a:endParaRPr lang="en-US" altLang="zh-TW" sz="2400" b="1" kern="1200" dirty="0">
                        <a:solidFill>
                          <a:srgbClr val="0033CC"/>
                        </a:solidFill>
                        <a:latin typeface="華康古印體(P)" panose="03010500000000000000" pitchFamily="66" charset="-120"/>
                        <a:ea typeface="華康古印體(P)" panose="03010500000000000000" pitchFamily="66" charset="-120"/>
                        <a:cs typeface="+mn-cs"/>
                      </a:endParaRPr>
                    </a:p>
                    <a:p>
                      <a:pPr algn="ctr"/>
                      <a:r>
                        <a:rPr lang="zh-TW" altLang="en-US" sz="2400" b="1" kern="1200" dirty="0">
                          <a:solidFill>
                            <a:srgbClr val="0033CC"/>
                          </a:solidFill>
                          <a:latin typeface="華康古印體(P)" panose="03010500000000000000" pitchFamily="66" charset="-120"/>
                          <a:ea typeface="華康古印體(P)" panose="03010500000000000000" pitchFamily="66" charset="-120"/>
                          <a:cs typeface="+mn-cs"/>
                        </a:rPr>
                        <a:t>晨語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b="1" kern="1200" dirty="0">
                          <a:solidFill>
                            <a:srgbClr val="0033CC"/>
                          </a:solidFill>
                          <a:latin typeface="華康古印體(P)" panose="03010500000000000000" pitchFamily="66" charset="-120"/>
                          <a:ea typeface="華康古印體(P)" panose="03010500000000000000" pitchFamily="66" charset="-120"/>
                          <a:cs typeface="+mn-cs"/>
                        </a:rPr>
                        <a:t>早課與</a:t>
                      </a:r>
                      <a:endParaRPr lang="en-US" altLang="zh-TW" sz="2400" b="1" kern="1200" dirty="0">
                        <a:solidFill>
                          <a:srgbClr val="0033CC"/>
                        </a:solidFill>
                        <a:latin typeface="華康古印體(P)" panose="03010500000000000000" pitchFamily="66" charset="-120"/>
                        <a:ea typeface="華康古印體(P)" panose="03010500000000000000" pitchFamily="66" charset="-120"/>
                        <a:cs typeface="+mn-cs"/>
                      </a:endParaRPr>
                    </a:p>
                    <a:p>
                      <a:pPr algn="ctr"/>
                      <a:r>
                        <a:rPr lang="zh-TW" altLang="en-US" sz="2400" b="1" kern="1200" dirty="0">
                          <a:solidFill>
                            <a:srgbClr val="0033CC"/>
                          </a:solidFill>
                          <a:latin typeface="華康古印體(P)" panose="03010500000000000000" pitchFamily="66" charset="-120"/>
                          <a:ea typeface="華康古印體(P)" panose="03010500000000000000" pitchFamily="66" charset="-120"/>
                          <a:cs typeface="+mn-cs"/>
                        </a:rPr>
                        <a:t>晨語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73337290"/>
                  </a:ext>
                </a:extLst>
              </a:tr>
              <a:tr h="628153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TW" sz="2400" b="1" kern="1200" dirty="0">
                          <a:solidFill>
                            <a:schemeClr val="tx1"/>
                          </a:solidFill>
                          <a:latin typeface="華康古印體(P)" panose="03010500000000000000" pitchFamily="66" charset="-120"/>
                          <a:ea typeface="華康古印體(P)" panose="03010500000000000000" pitchFamily="66" charset="-120"/>
                          <a:cs typeface="+mn-cs"/>
                        </a:rPr>
                        <a:t>06:55</a:t>
                      </a:r>
                    </a:p>
                    <a:p>
                      <a:pPr marL="0" algn="ctr" defTabSz="914400" rtl="0" eaLnBrk="1" latinLnBrk="0" hangingPunct="1"/>
                      <a:r>
                        <a:rPr lang="en-US" altLang="zh-TW" sz="2400" b="1" kern="1200" dirty="0">
                          <a:solidFill>
                            <a:schemeClr val="tx1"/>
                          </a:solidFill>
                          <a:latin typeface="華康古印體(P)" panose="03010500000000000000" pitchFamily="66" charset="-120"/>
                          <a:ea typeface="華康古印體(P)" panose="03010500000000000000" pitchFamily="66" charset="-120"/>
                          <a:cs typeface="+mn-cs"/>
                        </a:rPr>
                        <a:t>08:20</a:t>
                      </a:r>
                      <a:endParaRPr lang="zh-TW" altLang="en-US" sz="2400" b="1" kern="1200" dirty="0">
                        <a:solidFill>
                          <a:schemeClr val="tx1"/>
                        </a:solidFill>
                        <a:latin typeface="華康古印體(P)" panose="03010500000000000000" pitchFamily="66" charset="-120"/>
                        <a:ea typeface="華康古印體(P)" panose="03010500000000000000" pitchFamily="66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b="1" kern="1200" dirty="0">
                          <a:solidFill>
                            <a:srgbClr val="0033CC"/>
                          </a:solidFill>
                          <a:latin typeface="華康古印體(P)" panose="03010500000000000000" pitchFamily="66" charset="-120"/>
                          <a:ea typeface="華康古印體(P)" panose="03010500000000000000" pitchFamily="66" charset="-120"/>
                          <a:cs typeface="+mn-cs"/>
                        </a:rPr>
                        <a:t>志工</a:t>
                      </a:r>
                      <a:endParaRPr lang="en-US" altLang="zh-TW" sz="2400" b="1" kern="1200" dirty="0">
                        <a:solidFill>
                          <a:srgbClr val="0033CC"/>
                        </a:solidFill>
                        <a:latin typeface="華康古印體(P)" panose="03010500000000000000" pitchFamily="66" charset="-120"/>
                        <a:ea typeface="華康古印體(P)" panose="03010500000000000000" pitchFamily="66" charset="-120"/>
                        <a:cs typeface="+mn-cs"/>
                      </a:endParaRPr>
                    </a:p>
                    <a:p>
                      <a:pPr algn="ctr"/>
                      <a:r>
                        <a:rPr lang="zh-TW" altLang="en-US" sz="2400" b="1" kern="1200" dirty="0">
                          <a:solidFill>
                            <a:srgbClr val="0033CC"/>
                          </a:solidFill>
                          <a:latin typeface="華康古印體(P)" panose="03010500000000000000" pitchFamily="66" charset="-120"/>
                          <a:ea typeface="華康古印體(P)" panose="03010500000000000000" pitchFamily="66" charset="-120"/>
                          <a:cs typeface="+mn-cs"/>
                        </a:rPr>
                        <a:t>早會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b="1" kern="1200" dirty="0">
                          <a:solidFill>
                            <a:srgbClr val="0033CC"/>
                          </a:solidFill>
                          <a:latin typeface="華康古印體(P)" panose="03010500000000000000" pitchFamily="66" charset="-120"/>
                          <a:ea typeface="華康古印體(P)" panose="03010500000000000000" pitchFamily="66" charset="-120"/>
                          <a:cs typeface="+mn-cs"/>
                        </a:rPr>
                        <a:t>志工</a:t>
                      </a:r>
                      <a:endParaRPr lang="en-US" altLang="zh-TW" sz="2400" b="1" kern="1200" dirty="0">
                        <a:solidFill>
                          <a:srgbClr val="0033CC"/>
                        </a:solidFill>
                        <a:latin typeface="華康古印體(P)" panose="03010500000000000000" pitchFamily="66" charset="-120"/>
                        <a:ea typeface="華康古印體(P)" panose="03010500000000000000" pitchFamily="66" charset="-120"/>
                        <a:cs typeface="+mn-cs"/>
                      </a:endParaRPr>
                    </a:p>
                    <a:p>
                      <a:pPr algn="ctr"/>
                      <a:r>
                        <a:rPr lang="zh-TW" altLang="en-US" sz="2400" b="1" kern="1200" dirty="0">
                          <a:solidFill>
                            <a:srgbClr val="0033CC"/>
                          </a:solidFill>
                          <a:latin typeface="華康古印體(P)" panose="03010500000000000000" pitchFamily="66" charset="-120"/>
                          <a:ea typeface="華康古印體(P)" panose="03010500000000000000" pitchFamily="66" charset="-120"/>
                          <a:cs typeface="+mn-cs"/>
                        </a:rPr>
                        <a:t>早會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b="1" kern="1200" dirty="0">
                          <a:solidFill>
                            <a:srgbClr val="0033CC"/>
                          </a:solidFill>
                          <a:latin typeface="華康古印體(P)" panose="03010500000000000000" pitchFamily="66" charset="-120"/>
                          <a:ea typeface="華康古印體(P)" panose="03010500000000000000" pitchFamily="66" charset="-120"/>
                          <a:cs typeface="+mn-cs"/>
                        </a:rPr>
                        <a:t>志工</a:t>
                      </a:r>
                      <a:endParaRPr lang="en-US" altLang="zh-TW" sz="2400" b="1" kern="1200" dirty="0">
                        <a:solidFill>
                          <a:srgbClr val="0033CC"/>
                        </a:solidFill>
                        <a:latin typeface="華康古印體(P)" panose="03010500000000000000" pitchFamily="66" charset="-120"/>
                        <a:ea typeface="華康古印體(P)" panose="03010500000000000000" pitchFamily="66" charset="-120"/>
                        <a:cs typeface="+mn-cs"/>
                      </a:endParaRPr>
                    </a:p>
                    <a:p>
                      <a:pPr algn="ctr"/>
                      <a:r>
                        <a:rPr lang="zh-TW" altLang="en-US" sz="2400" b="1" kern="1200" dirty="0">
                          <a:solidFill>
                            <a:srgbClr val="0033CC"/>
                          </a:solidFill>
                          <a:latin typeface="華康古印體(P)" panose="03010500000000000000" pitchFamily="66" charset="-120"/>
                          <a:ea typeface="華康古印體(P)" panose="03010500000000000000" pitchFamily="66" charset="-120"/>
                          <a:cs typeface="+mn-cs"/>
                        </a:rPr>
                        <a:t>早會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b="1" kern="1200" dirty="0">
                          <a:solidFill>
                            <a:srgbClr val="0033CC"/>
                          </a:solidFill>
                          <a:latin typeface="華康古印體(P)" panose="03010500000000000000" pitchFamily="66" charset="-120"/>
                          <a:ea typeface="華康古印體(P)" panose="03010500000000000000" pitchFamily="66" charset="-120"/>
                          <a:cs typeface="+mn-cs"/>
                        </a:rPr>
                        <a:t>志工</a:t>
                      </a:r>
                      <a:endParaRPr lang="en-US" altLang="zh-TW" sz="2400" b="1" kern="1200" dirty="0">
                        <a:solidFill>
                          <a:srgbClr val="0033CC"/>
                        </a:solidFill>
                        <a:latin typeface="華康古印體(P)" panose="03010500000000000000" pitchFamily="66" charset="-120"/>
                        <a:ea typeface="華康古印體(P)" panose="03010500000000000000" pitchFamily="66" charset="-120"/>
                        <a:cs typeface="+mn-cs"/>
                      </a:endParaRPr>
                    </a:p>
                    <a:p>
                      <a:pPr algn="ctr"/>
                      <a:r>
                        <a:rPr lang="zh-TW" altLang="en-US" sz="2400" b="1" kern="1200" dirty="0">
                          <a:solidFill>
                            <a:srgbClr val="0033CC"/>
                          </a:solidFill>
                          <a:latin typeface="華康古印體(P)" panose="03010500000000000000" pitchFamily="66" charset="-120"/>
                          <a:ea typeface="華康古印體(P)" panose="03010500000000000000" pitchFamily="66" charset="-120"/>
                          <a:cs typeface="+mn-cs"/>
                        </a:rPr>
                        <a:t>早會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b="1" kern="1200" dirty="0">
                          <a:solidFill>
                            <a:srgbClr val="0033CC"/>
                          </a:solidFill>
                          <a:latin typeface="華康古印體(P)" panose="03010500000000000000" pitchFamily="66" charset="-120"/>
                          <a:ea typeface="華康古印體(P)" panose="03010500000000000000" pitchFamily="66" charset="-120"/>
                          <a:cs typeface="+mn-cs"/>
                        </a:rPr>
                        <a:t>志工</a:t>
                      </a:r>
                      <a:endParaRPr lang="en-US" altLang="zh-TW" sz="2400" b="1" kern="1200" dirty="0">
                        <a:solidFill>
                          <a:srgbClr val="0033CC"/>
                        </a:solidFill>
                        <a:latin typeface="華康古印體(P)" panose="03010500000000000000" pitchFamily="66" charset="-120"/>
                        <a:ea typeface="華康古印體(P)" panose="03010500000000000000" pitchFamily="66" charset="-120"/>
                        <a:cs typeface="+mn-cs"/>
                      </a:endParaRPr>
                    </a:p>
                    <a:p>
                      <a:pPr algn="ctr"/>
                      <a:r>
                        <a:rPr lang="zh-TW" altLang="en-US" sz="2400" b="1" kern="1200" dirty="0">
                          <a:solidFill>
                            <a:srgbClr val="0033CC"/>
                          </a:solidFill>
                          <a:latin typeface="華康古印體(P)" panose="03010500000000000000" pitchFamily="66" charset="-120"/>
                          <a:ea typeface="華康古印體(P)" panose="03010500000000000000" pitchFamily="66" charset="-120"/>
                          <a:cs typeface="+mn-cs"/>
                        </a:rPr>
                        <a:t>早會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b="1" kern="1200" dirty="0">
                          <a:solidFill>
                            <a:srgbClr val="0033CC"/>
                          </a:solidFill>
                          <a:latin typeface="華康古印體(P)" panose="03010500000000000000" pitchFamily="66" charset="-120"/>
                          <a:ea typeface="華康古印體(P)" panose="03010500000000000000" pitchFamily="66" charset="-120"/>
                          <a:cs typeface="+mn-cs"/>
                        </a:rPr>
                        <a:t>志工</a:t>
                      </a:r>
                      <a:endParaRPr lang="en-US" altLang="zh-TW" sz="2400" b="1" kern="1200" dirty="0">
                        <a:solidFill>
                          <a:srgbClr val="0033CC"/>
                        </a:solidFill>
                        <a:latin typeface="華康古印體(P)" panose="03010500000000000000" pitchFamily="66" charset="-120"/>
                        <a:ea typeface="華康古印體(P)" panose="03010500000000000000" pitchFamily="66" charset="-120"/>
                        <a:cs typeface="+mn-cs"/>
                      </a:endParaRPr>
                    </a:p>
                    <a:p>
                      <a:pPr algn="ctr"/>
                      <a:r>
                        <a:rPr lang="zh-TW" altLang="en-US" sz="2400" b="1" kern="1200" dirty="0">
                          <a:solidFill>
                            <a:srgbClr val="0033CC"/>
                          </a:solidFill>
                          <a:latin typeface="華康古印體(P)" panose="03010500000000000000" pitchFamily="66" charset="-120"/>
                          <a:ea typeface="華康古印體(P)" panose="03010500000000000000" pitchFamily="66" charset="-120"/>
                          <a:cs typeface="+mn-cs"/>
                        </a:rPr>
                        <a:t>早會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b="1" kern="1200" dirty="0">
                          <a:solidFill>
                            <a:srgbClr val="0033CC"/>
                          </a:solidFill>
                          <a:latin typeface="華康古印體(P)" panose="03010500000000000000" pitchFamily="66" charset="-120"/>
                          <a:ea typeface="華康古印體(P)" panose="03010500000000000000" pitchFamily="66" charset="-120"/>
                          <a:cs typeface="+mn-cs"/>
                        </a:rPr>
                        <a:t>志工</a:t>
                      </a:r>
                      <a:endParaRPr lang="en-US" altLang="zh-TW" sz="2400" b="1" kern="1200" dirty="0">
                        <a:solidFill>
                          <a:srgbClr val="0033CC"/>
                        </a:solidFill>
                        <a:latin typeface="華康古印體(P)" panose="03010500000000000000" pitchFamily="66" charset="-120"/>
                        <a:ea typeface="華康古印體(P)" panose="03010500000000000000" pitchFamily="66" charset="-120"/>
                        <a:cs typeface="+mn-cs"/>
                      </a:endParaRPr>
                    </a:p>
                    <a:p>
                      <a:pPr algn="ctr"/>
                      <a:r>
                        <a:rPr lang="zh-TW" altLang="en-US" sz="2400" b="1" kern="1200" dirty="0">
                          <a:solidFill>
                            <a:srgbClr val="0033CC"/>
                          </a:solidFill>
                          <a:latin typeface="華康古印體(P)" panose="03010500000000000000" pitchFamily="66" charset="-120"/>
                          <a:ea typeface="華康古印體(P)" panose="03010500000000000000" pitchFamily="66" charset="-120"/>
                          <a:cs typeface="+mn-cs"/>
                        </a:rPr>
                        <a:t>早會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3256463"/>
                  </a:ext>
                </a:extLst>
              </a:tr>
              <a:tr h="735435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TW" sz="2400" b="1" kern="1200" dirty="0">
                          <a:solidFill>
                            <a:schemeClr val="tx1"/>
                          </a:solidFill>
                          <a:latin typeface="華康古印體(P)" panose="03010500000000000000" pitchFamily="66" charset="-120"/>
                          <a:ea typeface="華康古印體(P)" panose="03010500000000000000" pitchFamily="66" charset="-120"/>
                          <a:cs typeface="+mn-cs"/>
                        </a:rPr>
                        <a:t>13:30</a:t>
                      </a:r>
                    </a:p>
                    <a:p>
                      <a:pPr marL="0" algn="ctr" defTabSz="914400" rtl="0" eaLnBrk="1" latinLnBrk="0" hangingPunct="1"/>
                      <a:r>
                        <a:rPr lang="en-US" altLang="zh-TW" sz="2400" b="1" kern="1200" dirty="0">
                          <a:solidFill>
                            <a:schemeClr val="tx1"/>
                          </a:solidFill>
                          <a:latin typeface="華康古印體(P)" panose="03010500000000000000" pitchFamily="66" charset="-120"/>
                          <a:ea typeface="華康古印體(P)" panose="03010500000000000000" pitchFamily="66" charset="-120"/>
                          <a:cs typeface="+mn-cs"/>
                        </a:rPr>
                        <a:t>13:50</a:t>
                      </a:r>
                      <a:endParaRPr lang="zh-TW" altLang="en-US" sz="2400" b="1" kern="1200" dirty="0">
                        <a:solidFill>
                          <a:schemeClr val="tx1"/>
                        </a:solidFill>
                        <a:latin typeface="華康古印體(P)" panose="03010500000000000000" pitchFamily="66" charset="-120"/>
                        <a:ea typeface="華康古印體(P)" panose="03010500000000000000" pitchFamily="66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b="1" kern="1200" dirty="0">
                          <a:solidFill>
                            <a:srgbClr val="0033CC"/>
                          </a:solidFill>
                          <a:latin typeface="華康古印體(P)" panose="03010500000000000000" pitchFamily="66" charset="-120"/>
                          <a:ea typeface="華康古印體(P)" panose="03010500000000000000" pitchFamily="66" charset="-120"/>
                          <a:cs typeface="+mn-cs"/>
                        </a:rPr>
                        <a:t>午間</a:t>
                      </a:r>
                      <a:endParaRPr lang="en-US" altLang="zh-TW" sz="2400" b="1" kern="1200" dirty="0">
                        <a:solidFill>
                          <a:srgbClr val="0033CC"/>
                        </a:solidFill>
                        <a:latin typeface="華康古印體(P)" panose="03010500000000000000" pitchFamily="66" charset="-120"/>
                        <a:ea typeface="華康古印體(P)" panose="03010500000000000000" pitchFamily="66" charset="-120"/>
                        <a:cs typeface="+mn-cs"/>
                      </a:endParaRPr>
                    </a:p>
                    <a:p>
                      <a:pPr algn="ctr"/>
                      <a:r>
                        <a:rPr lang="zh-TW" altLang="en-US" sz="2400" b="1" kern="1200" dirty="0">
                          <a:solidFill>
                            <a:srgbClr val="0033CC"/>
                          </a:solidFill>
                          <a:latin typeface="華康古印體(P)" panose="03010500000000000000" pitchFamily="66" charset="-120"/>
                          <a:ea typeface="華康古印體(P)" panose="03010500000000000000" pitchFamily="66" charset="-120"/>
                          <a:cs typeface="+mn-cs"/>
                        </a:rPr>
                        <a:t>祈禱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b="1" kern="1200" dirty="0">
                          <a:solidFill>
                            <a:srgbClr val="0033CC"/>
                          </a:solidFill>
                          <a:latin typeface="華康古印體(P)" panose="03010500000000000000" pitchFamily="66" charset="-120"/>
                          <a:ea typeface="華康古印體(P)" panose="03010500000000000000" pitchFamily="66" charset="-120"/>
                          <a:cs typeface="+mn-cs"/>
                        </a:rPr>
                        <a:t>午間</a:t>
                      </a:r>
                      <a:endParaRPr lang="en-US" altLang="zh-TW" sz="2400" b="1" kern="1200" dirty="0">
                        <a:solidFill>
                          <a:srgbClr val="0033CC"/>
                        </a:solidFill>
                        <a:latin typeface="華康古印體(P)" panose="03010500000000000000" pitchFamily="66" charset="-120"/>
                        <a:ea typeface="華康古印體(P)" panose="03010500000000000000" pitchFamily="66" charset="-120"/>
                        <a:cs typeface="+mn-cs"/>
                      </a:endParaRPr>
                    </a:p>
                    <a:p>
                      <a:pPr algn="ctr"/>
                      <a:r>
                        <a:rPr lang="zh-TW" altLang="en-US" sz="2400" b="1" kern="1200" dirty="0">
                          <a:solidFill>
                            <a:srgbClr val="0033CC"/>
                          </a:solidFill>
                          <a:latin typeface="華康古印體(P)" panose="03010500000000000000" pitchFamily="66" charset="-120"/>
                          <a:ea typeface="華康古印體(P)" panose="03010500000000000000" pitchFamily="66" charset="-120"/>
                          <a:cs typeface="+mn-cs"/>
                        </a:rPr>
                        <a:t>祈禱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b="1" kern="1200" dirty="0">
                          <a:solidFill>
                            <a:srgbClr val="0033CC"/>
                          </a:solidFill>
                          <a:latin typeface="華康古印體(P)" panose="03010500000000000000" pitchFamily="66" charset="-120"/>
                          <a:ea typeface="華康古印體(P)" panose="03010500000000000000" pitchFamily="66" charset="-120"/>
                          <a:cs typeface="+mn-cs"/>
                        </a:rPr>
                        <a:t>午間</a:t>
                      </a:r>
                      <a:endParaRPr lang="en-US" altLang="zh-TW" sz="2400" b="1" kern="1200" dirty="0">
                        <a:solidFill>
                          <a:srgbClr val="0033CC"/>
                        </a:solidFill>
                        <a:latin typeface="華康古印體(P)" panose="03010500000000000000" pitchFamily="66" charset="-120"/>
                        <a:ea typeface="華康古印體(P)" panose="03010500000000000000" pitchFamily="66" charset="-120"/>
                        <a:cs typeface="+mn-cs"/>
                      </a:endParaRPr>
                    </a:p>
                    <a:p>
                      <a:pPr algn="ctr"/>
                      <a:r>
                        <a:rPr lang="zh-TW" altLang="en-US" sz="2400" b="1" kern="1200" dirty="0">
                          <a:solidFill>
                            <a:srgbClr val="0033CC"/>
                          </a:solidFill>
                          <a:latin typeface="華康古印體(P)" panose="03010500000000000000" pitchFamily="66" charset="-120"/>
                          <a:ea typeface="華康古印體(P)" panose="03010500000000000000" pitchFamily="66" charset="-120"/>
                          <a:cs typeface="+mn-cs"/>
                        </a:rPr>
                        <a:t>祈禱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b="1" kern="1200" dirty="0">
                          <a:solidFill>
                            <a:srgbClr val="0033CC"/>
                          </a:solidFill>
                          <a:latin typeface="華康古印體(P)" panose="03010500000000000000" pitchFamily="66" charset="-120"/>
                          <a:ea typeface="華康古印體(P)" panose="03010500000000000000" pitchFamily="66" charset="-120"/>
                          <a:cs typeface="+mn-cs"/>
                        </a:rPr>
                        <a:t>午間</a:t>
                      </a:r>
                      <a:endParaRPr lang="en-US" altLang="zh-TW" sz="2400" b="1" kern="1200" dirty="0">
                        <a:solidFill>
                          <a:srgbClr val="0033CC"/>
                        </a:solidFill>
                        <a:latin typeface="華康古印體(P)" panose="03010500000000000000" pitchFamily="66" charset="-120"/>
                        <a:ea typeface="華康古印體(P)" panose="03010500000000000000" pitchFamily="66" charset="-120"/>
                        <a:cs typeface="+mn-cs"/>
                      </a:endParaRPr>
                    </a:p>
                    <a:p>
                      <a:pPr algn="ctr"/>
                      <a:r>
                        <a:rPr lang="zh-TW" altLang="en-US" sz="2400" b="1" kern="1200" dirty="0">
                          <a:solidFill>
                            <a:srgbClr val="0033CC"/>
                          </a:solidFill>
                          <a:latin typeface="華康古印體(P)" panose="03010500000000000000" pitchFamily="66" charset="-120"/>
                          <a:ea typeface="華康古印體(P)" panose="03010500000000000000" pitchFamily="66" charset="-120"/>
                          <a:cs typeface="+mn-cs"/>
                        </a:rPr>
                        <a:t>祈禱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b="1" kern="1200" dirty="0">
                          <a:solidFill>
                            <a:srgbClr val="0033CC"/>
                          </a:solidFill>
                          <a:latin typeface="華康古印體(P)" panose="03010500000000000000" pitchFamily="66" charset="-120"/>
                          <a:ea typeface="華康古印體(P)" panose="03010500000000000000" pitchFamily="66" charset="-120"/>
                          <a:cs typeface="+mn-cs"/>
                        </a:rPr>
                        <a:t>午間</a:t>
                      </a:r>
                      <a:endParaRPr lang="en-US" altLang="zh-TW" sz="2400" b="1" kern="1200" dirty="0">
                        <a:solidFill>
                          <a:srgbClr val="0033CC"/>
                        </a:solidFill>
                        <a:latin typeface="華康古印體(P)" panose="03010500000000000000" pitchFamily="66" charset="-120"/>
                        <a:ea typeface="華康古印體(P)" panose="03010500000000000000" pitchFamily="66" charset="-120"/>
                        <a:cs typeface="+mn-cs"/>
                      </a:endParaRPr>
                    </a:p>
                    <a:p>
                      <a:pPr algn="ctr"/>
                      <a:r>
                        <a:rPr lang="zh-TW" altLang="en-US" sz="2400" b="1" kern="1200" dirty="0">
                          <a:solidFill>
                            <a:srgbClr val="0033CC"/>
                          </a:solidFill>
                          <a:latin typeface="華康古印體(P)" panose="03010500000000000000" pitchFamily="66" charset="-120"/>
                          <a:ea typeface="華康古印體(P)" panose="03010500000000000000" pitchFamily="66" charset="-120"/>
                          <a:cs typeface="+mn-cs"/>
                        </a:rPr>
                        <a:t>祈禱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b="1" kern="1200" dirty="0">
                          <a:solidFill>
                            <a:srgbClr val="0033CC"/>
                          </a:solidFill>
                          <a:latin typeface="華康古印體(P)" panose="03010500000000000000" pitchFamily="66" charset="-120"/>
                          <a:ea typeface="華康古印體(P)" panose="03010500000000000000" pitchFamily="66" charset="-120"/>
                          <a:cs typeface="+mn-cs"/>
                        </a:rPr>
                        <a:t>午間</a:t>
                      </a:r>
                      <a:endParaRPr lang="en-US" altLang="zh-TW" sz="2400" b="1" kern="1200" dirty="0">
                        <a:solidFill>
                          <a:srgbClr val="0033CC"/>
                        </a:solidFill>
                        <a:latin typeface="華康古印體(P)" panose="03010500000000000000" pitchFamily="66" charset="-120"/>
                        <a:ea typeface="華康古印體(P)" panose="03010500000000000000" pitchFamily="66" charset="-120"/>
                        <a:cs typeface="+mn-cs"/>
                      </a:endParaRPr>
                    </a:p>
                    <a:p>
                      <a:pPr algn="ctr"/>
                      <a:r>
                        <a:rPr lang="zh-TW" altLang="en-US" sz="2400" b="1" kern="1200" dirty="0">
                          <a:solidFill>
                            <a:srgbClr val="0033CC"/>
                          </a:solidFill>
                          <a:latin typeface="華康古印體(P)" panose="03010500000000000000" pitchFamily="66" charset="-120"/>
                          <a:ea typeface="華康古印體(P)" panose="03010500000000000000" pitchFamily="66" charset="-120"/>
                          <a:cs typeface="+mn-cs"/>
                        </a:rPr>
                        <a:t>祈禱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b="1" kern="1200" dirty="0">
                          <a:solidFill>
                            <a:srgbClr val="0033CC"/>
                          </a:solidFill>
                          <a:latin typeface="華康古印體(P)" panose="03010500000000000000" pitchFamily="66" charset="-120"/>
                          <a:ea typeface="華康古印體(P)" panose="03010500000000000000" pitchFamily="66" charset="-120"/>
                          <a:cs typeface="+mn-cs"/>
                        </a:rPr>
                        <a:t>午間</a:t>
                      </a:r>
                      <a:endParaRPr lang="en-US" altLang="zh-TW" sz="2400" b="1" kern="1200" dirty="0">
                        <a:solidFill>
                          <a:srgbClr val="0033CC"/>
                        </a:solidFill>
                        <a:latin typeface="華康古印體(P)" panose="03010500000000000000" pitchFamily="66" charset="-120"/>
                        <a:ea typeface="華康古印體(P)" panose="03010500000000000000" pitchFamily="66" charset="-120"/>
                        <a:cs typeface="+mn-cs"/>
                      </a:endParaRPr>
                    </a:p>
                    <a:p>
                      <a:pPr algn="ctr"/>
                      <a:r>
                        <a:rPr lang="zh-TW" altLang="en-US" sz="2400" b="1" kern="1200" dirty="0">
                          <a:solidFill>
                            <a:srgbClr val="0033CC"/>
                          </a:solidFill>
                          <a:latin typeface="華康古印體(P)" panose="03010500000000000000" pitchFamily="66" charset="-120"/>
                          <a:ea typeface="華康古印體(P)" panose="03010500000000000000" pitchFamily="66" charset="-120"/>
                          <a:cs typeface="+mn-cs"/>
                        </a:rPr>
                        <a:t>祈禱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57207118"/>
                  </a:ext>
                </a:extLst>
              </a:tr>
              <a:tr h="512806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TW" sz="2400" b="1" kern="1200" dirty="0">
                          <a:solidFill>
                            <a:schemeClr val="tx1"/>
                          </a:solidFill>
                          <a:latin typeface="華康古印體(P)" panose="03010500000000000000" pitchFamily="66" charset="-120"/>
                          <a:ea typeface="華康古印體(P)" panose="03010500000000000000" pitchFamily="66" charset="-120"/>
                          <a:cs typeface="+mn-cs"/>
                        </a:rPr>
                        <a:t>13:50</a:t>
                      </a:r>
                    </a:p>
                    <a:p>
                      <a:pPr marL="0" algn="ctr" defTabSz="914400" rtl="0" eaLnBrk="1" latinLnBrk="0" hangingPunct="1"/>
                      <a:r>
                        <a:rPr lang="en-US" altLang="zh-TW" sz="2400" b="1" kern="1200" dirty="0">
                          <a:solidFill>
                            <a:schemeClr val="tx1"/>
                          </a:solidFill>
                          <a:latin typeface="華康古印體(P)" panose="03010500000000000000" pitchFamily="66" charset="-120"/>
                          <a:ea typeface="華康古印體(P)" panose="03010500000000000000" pitchFamily="66" charset="-120"/>
                          <a:cs typeface="+mn-cs"/>
                        </a:rPr>
                        <a:t>14:20</a:t>
                      </a:r>
                      <a:endParaRPr lang="zh-TW" altLang="en-US" sz="2400" b="1" kern="1200" dirty="0">
                        <a:solidFill>
                          <a:schemeClr val="tx1"/>
                        </a:solidFill>
                        <a:latin typeface="華康古印體(P)" panose="03010500000000000000" pitchFamily="66" charset="-120"/>
                        <a:ea typeface="華康古印體(P)" panose="03010500000000000000" pitchFamily="66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400" b="1" kern="1200" dirty="0">
                          <a:solidFill>
                            <a:srgbClr val="0033CC"/>
                          </a:solidFill>
                          <a:latin typeface="華康古印體(P)" panose="03010500000000000000" pitchFamily="66" charset="-120"/>
                          <a:ea typeface="華康古印體(P)" panose="03010500000000000000" pitchFamily="66" charset="-120"/>
                          <a:cs typeface="+mn-cs"/>
                        </a:rPr>
                        <a:t>--------</a:t>
                      </a:r>
                      <a:endParaRPr lang="zh-TW" altLang="en-US" sz="2400" b="1" kern="1200" dirty="0">
                        <a:solidFill>
                          <a:srgbClr val="0033CC"/>
                        </a:solidFill>
                        <a:latin typeface="華康古印體(P)" panose="03010500000000000000" pitchFamily="66" charset="-120"/>
                        <a:ea typeface="華康古印體(P)" panose="03010500000000000000" pitchFamily="66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400" b="1" kern="1200" dirty="0">
                          <a:solidFill>
                            <a:srgbClr val="0033CC"/>
                          </a:solidFill>
                          <a:latin typeface="華康古印體(P)" panose="03010500000000000000" pitchFamily="66" charset="-120"/>
                          <a:ea typeface="華康古印體(P)" panose="03010500000000000000" pitchFamily="66" charset="-120"/>
                          <a:cs typeface="+mn-cs"/>
                        </a:rPr>
                        <a:t>--------</a:t>
                      </a:r>
                      <a:endParaRPr lang="zh-TW" altLang="en-US" sz="2400" b="1" kern="1200" dirty="0">
                        <a:solidFill>
                          <a:srgbClr val="0033CC"/>
                        </a:solidFill>
                        <a:latin typeface="華康古印體(P)" panose="03010500000000000000" pitchFamily="66" charset="-120"/>
                        <a:ea typeface="華康古印體(P)" panose="03010500000000000000" pitchFamily="66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400" b="1" kern="1200" dirty="0">
                          <a:solidFill>
                            <a:srgbClr val="0033CC"/>
                          </a:solidFill>
                          <a:latin typeface="華康古印體(P)" panose="03010500000000000000" pitchFamily="66" charset="-120"/>
                          <a:ea typeface="華康古印體(P)" panose="03010500000000000000" pitchFamily="66" charset="-120"/>
                          <a:cs typeface="+mn-cs"/>
                        </a:rPr>
                        <a:t>--------</a:t>
                      </a:r>
                      <a:endParaRPr lang="zh-TW" altLang="en-US" sz="2400" b="1" kern="1200" dirty="0">
                        <a:solidFill>
                          <a:srgbClr val="0033CC"/>
                        </a:solidFill>
                        <a:latin typeface="華康古印體(P)" panose="03010500000000000000" pitchFamily="66" charset="-120"/>
                        <a:ea typeface="華康古印體(P)" panose="03010500000000000000" pitchFamily="66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400" b="1" kern="1200" dirty="0">
                          <a:solidFill>
                            <a:srgbClr val="0033CC"/>
                          </a:solidFill>
                          <a:latin typeface="華康古印體(P)" panose="03010500000000000000" pitchFamily="66" charset="-120"/>
                          <a:ea typeface="華康古印體(P)" panose="03010500000000000000" pitchFamily="66" charset="-120"/>
                          <a:cs typeface="+mn-cs"/>
                        </a:rPr>
                        <a:t>--------</a:t>
                      </a:r>
                      <a:endParaRPr lang="zh-TW" altLang="en-US" sz="2400" b="1" kern="1200" dirty="0">
                        <a:solidFill>
                          <a:srgbClr val="0033CC"/>
                        </a:solidFill>
                        <a:latin typeface="華康古印體(P)" panose="03010500000000000000" pitchFamily="66" charset="-120"/>
                        <a:ea typeface="華康古印體(P)" panose="03010500000000000000" pitchFamily="66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000" b="1" kern="1200" dirty="0">
                          <a:solidFill>
                            <a:srgbClr val="0033CC"/>
                          </a:solidFill>
                          <a:latin typeface="華康古印體(P)" panose="03010500000000000000" pitchFamily="66" charset="-120"/>
                          <a:ea typeface="華康古印體(P)" panose="03010500000000000000" pitchFamily="66" charset="-120"/>
                          <a:cs typeface="+mn-cs"/>
                        </a:rPr>
                        <a:t>《</a:t>
                      </a:r>
                      <a:r>
                        <a:rPr lang="zh-TW" altLang="en-US" sz="2000" b="1" kern="1200" dirty="0">
                          <a:solidFill>
                            <a:srgbClr val="0033CC"/>
                          </a:solidFill>
                          <a:latin typeface="華康古印體(P)" panose="03010500000000000000" pitchFamily="66" charset="-120"/>
                          <a:ea typeface="華康古印體(P)" panose="03010500000000000000" pitchFamily="66" charset="-120"/>
                          <a:cs typeface="+mn-cs"/>
                        </a:rPr>
                        <a:t>藥草喻品</a:t>
                      </a:r>
                      <a:r>
                        <a:rPr lang="en-US" altLang="zh-TW" sz="2000" b="1" kern="1200" dirty="0">
                          <a:solidFill>
                            <a:srgbClr val="0033CC"/>
                          </a:solidFill>
                          <a:latin typeface="華康古印體(P)" panose="03010500000000000000" pitchFamily="66" charset="-120"/>
                          <a:ea typeface="華康古印體(P)" panose="03010500000000000000" pitchFamily="66" charset="-120"/>
                          <a:cs typeface="+mn-cs"/>
                        </a:rPr>
                        <a:t>》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000" b="1" kern="1200" dirty="0">
                          <a:solidFill>
                            <a:schemeClr val="tx1"/>
                          </a:solidFill>
                          <a:latin typeface="華康古印體(P)" panose="03010500000000000000" pitchFamily="66" charset="-120"/>
                          <a:ea typeface="華康古印體(P)" panose="03010500000000000000" pitchFamily="66" charset="-120"/>
                          <a:cs typeface="+mn-cs"/>
                        </a:rPr>
                        <a:t>  德禪師父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400" b="1" kern="1200" dirty="0">
                          <a:solidFill>
                            <a:srgbClr val="0033CC"/>
                          </a:solidFill>
                          <a:latin typeface="華康古印體(P)" panose="03010500000000000000" pitchFamily="66" charset="-120"/>
                          <a:ea typeface="華康古印體(P)" panose="03010500000000000000" pitchFamily="66" charset="-120"/>
                          <a:cs typeface="+mn-cs"/>
                        </a:rPr>
                        <a:t>--------</a:t>
                      </a:r>
                      <a:endParaRPr lang="zh-TW" altLang="en-US" sz="2400" b="1" kern="1200" dirty="0">
                        <a:solidFill>
                          <a:srgbClr val="0033CC"/>
                        </a:solidFill>
                        <a:latin typeface="華康古印體(P)" panose="03010500000000000000" pitchFamily="66" charset="-120"/>
                        <a:ea typeface="華康古印體(P)" panose="03010500000000000000" pitchFamily="66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400" b="1" kern="1200" dirty="0">
                          <a:solidFill>
                            <a:srgbClr val="0033CC"/>
                          </a:solidFill>
                          <a:latin typeface="華康古印體(P)" panose="03010500000000000000" pitchFamily="66" charset="-120"/>
                          <a:ea typeface="華康古印體(P)" panose="03010500000000000000" pitchFamily="66" charset="-120"/>
                          <a:cs typeface="+mn-cs"/>
                        </a:rPr>
                        <a:t>--------</a:t>
                      </a:r>
                      <a:endParaRPr lang="zh-TW" altLang="en-US" sz="2400" b="1" kern="1200" dirty="0">
                        <a:solidFill>
                          <a:srgbClr val="0033CC"/>
                        </a:solidFill>
                        <a:latin typeface="華康古印體(P)" panose="03010500000000000000" pitchFamily="66" charset="-120"/>
                        <a:ea typeface="華康古印體(P)" panose="03010500000000000000" pitchFamily="66" charset="-120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37465776"/>
                  </a:ext>
                </a:extLst>
              </a:tr>
              <a:tr h="78573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TW" sz="2400" b="1" kern="1200" dirty="0">
                          <a:solidFill>
                            <a:schemeClr val="tx1"/>
                          </a:solidFill>
                          <a:latin typeface="華康古印體(P)" panose="03010500000000000000" pitchFamily="66" charset="-120"/>
                          <a:ea typeface="華康古印體(P)" panose="03010500000000000000" pitchFamily="66" charset="-120"/>
                          <a:cs typeface="+mn-cs"/>
                        </a:rPr>
                        <a:t>15:30</a:t>
                      </a:r>
                    </a:p>
                    <a:p>
                      <a:pPr marL="0" algn="ctr" defTabSz="914400" rtl="0" eaLnBrk="1" latinLnBrk="0" hangingPunct="1"/>
                      <a:r>
                        <a:rPr lang="en-US" altLang="zh-TW" sz="2400" b="1" kern="1200" dirty="0">
                          <a:solidFill>
                            <a:schemeClr val="tx1"/>
                          </a:solidFill>
                          <a:latin typeface="華康古印體(P)" panose="03010500000000000000" pitchFamily="66" charset="-120"/>
                          <a:ea typeface="華康古印體(P)" panose="03010500000000000000" pitchFamily="66" charset="-120"/>
                          <a:cs typeface="+mn-cs"/>
                        </a:rPr>
                        <a:t>15:45</a:t>
                      </a:r>
                      <a:endParaRPr lang="zh-TW" altLang="en-US" sz="2400" b="1" kern="1200" dirty="0">
                        <a:solidFill>
                          <a:schemeClr val="tx1"/>
                        </a:solidFill>
                        <a:latin typeface="華康古印體(P)" panose="03010500000000000000" pitchFamily="66" charset="-120"/>
                        <a:ea typeface="華康古印體(P)" panose="03010500000000000000" pitchFamily="66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b="1" kern="1200" dirty="0">
                          <a:solidFill>
                            <a:srgbClr val="FF0000"/>
                          </a:solidFill>
                          <a:latin typeface="華康古印體(P)" panose="03010500000000000000" pitchFamily="66" charset="-120"/>
                          <a:ea typeface="華康古印體(P)" panose="03010500000000000000" pitchFamily="66" charset="-120"/>
                          <a:cs typeface="+mn-cs"/>
                        </a:rPr>
                        <a:t>14:30-18:00</a:t>
                      </a:r>
                    </a:p>
                    <a:p>
                      <a:pPr algn="ctr"/>
                      <a:r>
                        <a:rPr lang="zh-TW" altLang="en-US" sz="2400" b="1" kern="1200" dirty="0">
                          <a:solidFill>
                            <a:srgbClr val="FF0000"/>
                          </a:solidFill>
                          <a:latin typeface="華康古印體(P)" panose="03010500000000000000" pitchFamily="66" charset="-120"/>
                          <a:ea typeface="華康古印體(P)" panose="03010500000000000000" pitchFamily="66" charset="-120"/>
                          <a:cs typeface="+mn-cs"/>
                        </a:rPr>
                        <a:t>志業分享</a:t>
                      </a:r>
                      <a:endParaRPr lang="en-US" altLang="zh-TW" sz="2400" b="1" kern="1200" dirty="0">
                        <a:solidFill>
                          <a:srgbClr val="FF0000"/>
                        </a:solidFill>
                        <a:latin typeface="華康古印體(P)" panose="03010500000000000000" pitchFamily="66" charset="-120"/>
                        <a:ea typeface="華康古印體(P)" panose="03010500000000000000" pitchFamily="66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b="1" kern="1200" dirty="0">
                          <a:solidFill>
                            <a:srgbClr val="0033CC"/>
                          </a:solidFill>
                          <a:latin typeface="華康古印體(P)" panose="03010500000000000000" pitchFamily="66" charset="-120"/>
                          <a:ea typeface="華康古印體(P)" panose="03010500000000000000" pitchFamily="66" charset="-120"/>
                          <a:cs typeface="+mn-cs"/>
                        </a:rPr>
                        <a:t>靜思</a:t>
                      </a:r>
                      <a:r>
                        <a:rPr lang="en-US" altLang="zh-TW" sz="2400" b="1" kern="1200" dirty="0">
                          <a:solidFill>
                            <a:srgbClr val="0033CC"/>
                          </a:solidFill>
                          <a:latin typeface="華康古印體(P)" panose="03010500000000000000" pitchFamily="66" charset="-120"/>
                          <a:ea typeface="華康古印體(P)" panose="03010500000000000000" pitchFamily="66" charset="-120"/>
                          <a:cs typeface="+mn-cs"/>
                        </a:rPr>
                        <a:t>‧</a:t>
                      </a:r>
                      <a:r>
                        <a:rPr lang="zh-TW" altLang="en-US" sz="2400" b="1" kern="1200" dirty="0">
                          <a:solidFill>
                            <a:srgbClr val="0033CC"/>
                          </a:solidFill>
                          <a:latin typeface="華康古印體(P)" panose="03010500000000000000" pitchFamily="66" charset="-120"/>
                          <a:ea typeface="華康古印體(P)" panose="03010500000000000000" pitchFamily="66" charset="-120"/>
                          <a:cs typeface="+mn-cs"/>
                        </a:rPr>
                        <a:t>愛</a:t>
                      </a:r>
                      <a:endParaRPr lang="en-US" altLang="zh-TW" sz="2400" b="1" kern="1200" dirty="0">
                        <a:solidFill>
                          <a:srgbClr val="0033CC"/>
                        </a:solidFill>
                        <a:latin typeface="華康古印體(P)" panose="03010500000000000000" pitchFamily="66" charset="-120"/>
                        <a:ea typeface="華康古印體(P)" panose="03010500000000000000" pitchFamily="66" charset="-120"/>
                        <a:cs typeface="+mn-cs"/>
                      </a:endParaRPr>
                    </a:p>
                    <a:p>
                      <a:pPr algn="ctr"/>
                      <a:r>
                        <a:rPr lang="zh-TW" altLang="en-US" sz="2400" b="1" kern="1200" dirty="0">
                          <a:solidFill>
                            <a:srgbClr val="0033CC"/>
                          </a:solidFill>
                          <a:latin typeface="華康古印體(P)" panose="03010500000000000000" pitchFamily="66" charset="-120"/>
                          <a:ea typeface="華康古印體(P)" panose="03010500000000000000" pitchFamily="66" charset="-120"/>
                          <a:cs typeface="+mn-cs"/>
                        </a:rPr>
                        <a:t>關懷</a:t>
                      </a:r>
                      <a:r>
                        <a:rPr lang="en-US" altLang="zh-TW" sz="2400" b="1" kern="1200" dirty="0">
                          <a:solidFill>
                            <a:srgbClr val="FF0000"/>
                          </a:solidFill>
                          <a:latin typeface="華康古印體(P)" panose="03010500000000000000" pitchFamily="66" charset="-120"/>
                          <a:ea typeface="華康古印體(P)" panose="03010500000000000000" pitchFamily="66" charset="-120"/>
                          <a:cs typeface="+mn-cs"/>
                        </a:rPr>
                        <a:t>*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b="1" dirty="0">
                          <a:solidFill>
                            <a:schemeClr val="tx1"/>
                          </a:solidFill>
                          <a:latin typeface="華康古印體(P)" panose="03010500000000000000" pitchFamily="66" charset="-120"/>
                          <a:ea typeface="華康古印體(P)" panose="03010500000000000000" pitchFamily="66" charset="-120"/>
                        </a:rPr>
                        <a:t>(</a:t>
                      </a:r>
                      <a:r>
                        <a:rPr lang="zh-CN" altLang="en-US" sz="1400" b="1" dirty="0">
                          <a:solidFill>
                            <a:schemeClr val="tx1"/>
                          </a:solidFill>
                          <a:latin typeface="華康古印體(P)" panose="03010500000000000000" pitchFamily="66" charset="-120"/>
                          <a:ea typeface="華康古印體(P)" panose="03010500000000000000" pitchFamily="66" charset="-120"/>
                        </a:rPr>
                        <a:t>何副執行長</a:t>
                      </a:r>
                      <a:r>
                        <a:rPr lang="en-US" altLang="zh-TW" sz="1400" b="1" dirty="0">
                          <a:solidFill>
                            <a:schemeClr val="tx1"/>
                          </a:solidFill>
                          <a:latin typeface="華康古印體(P)" panose="03010500000000000000" pitchFamily="66" charset="-120"/>
                          <a:ea typeface="華康古印體(P)" panose="03010500000000000000" pitchFamily="66" charset="-120"/>
                        </a:rPr>
                        <a:t>)</a:t>
                      </a:r>
                      <a:endParaRPr lang="zh-TW" altLang="en-US" sz="1400" b="1" dirty="0">
                        <a:solidFill>
                          <a:schemeClr val="tx1"/>
                        </a:solidFill>
                        <a:latin typeface="華康古印體(P)" panose="03010500000000000000" pitchFamily="66" charset="-120"/>
                        <a:ea typeface="華康古印體(P)" panose="03010500000000000000" pitchFamily="66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b="1" kern="1200" dirty="0">
                          <a:solidFill>
                            <a:srgbClr val="0033CC"/>
                          </a:solidFill>
                          <a:latin typeface="華康古印體(P)" panose="03010500000000000000" pitchFamily="66" charset="-120"/>
                          <a:ea typeface="華康古印體(P)" panose="03010500000000000000" pitchFamily="66" charset="-120"/>
                          <a:cs typeface="+mn-cs"/>
                        </a:rPr>
                        <a:t>靜思</a:t>
                      </a:r>
                      <a:r>
                        <a:rPr lang="en-US" altLang="zh-TW" sz="2400" b="1" kern="1200" dirty="0">
                          <a:solidFill>
                            <a:srgbClr val="0033CC"/>
                          </a:solidFill>
                          <a:latin typeface="華康古印體(P)" panose="03010500000000000000" pitchFamily="66" charset="-120"/>
                          <a:ea typeface="華康古印體(P)" panose="03010500000000000000" pitchFamily="66" charset="-120"/>
                          <a:cs typeface="+mn-cs"/>
                        </a:rPr>
                        <a:t>‧</a:t>
                      </a:r>
                      <a:r>
                        <a:rPr lang="zh-TW" altLang="en-US" sz="2400" b="1" kern="1200" dirty="0">
                          <a:solidFill>
                            <a:srgbClr val="0033CC"/>
                          </a:solidFill>
                          <a:latin typeface="華康古印體(P)" panose="03010500000000000000" pitchFamily="66" charset="-120"/>
                          <a:ea typeface="華康古印體(P)" panose="03010500000000000000" pitchFamily="66" charset="-120"/>
                          <a:cs typeface="+mn-cs"/>
                        </a:rPr>
                        <a:t>愛</a:t>
                      </a:r>
                      <a:endParaRPr lang="en-US" altLang="zh-TW" sz="2400" b="1" kern="1200" dirty="0">
                        <a:solidFill>
                          <a:srgbClr val="0033CC"/>
                        </a:solidFill>
                        <a:latin typeface="華康古印體(P)" panose="03010500000000000000" pitchFamily="66" charset="-120"/>
                        <a:ea typeface="華康古印體(P)" panose="03010500000000000000" pitchFamily="66" charset="-120"/>
                        <a:cs typeface="+mn-cs"/>
                      </a:endParaRPr>
                    </a:p>
                    <a:p>
                      <a:pPr algn="ctr"/>
                      <a:r>
                        <a:rPr lang="zh-TW" altLang="en-US" sz="2400" b="1" kern="1200" dirty="0">
                          <a:solidFill>
                            <a:srgbClr val="0033CC"/>
                          </a:solidFill>
                          <a:latin typeface="華康古印體(P)" panose="03010500000000000000" pitchFamily="66" charset="-120"/>
                          <a:ea typeface="華康古印體(P)" panose="03010500000000000000" pitchFamily="66" charset="-120"/>
                          <a:cs typeface="+mn-cs"/>
                        </a:rPr>
                        <a:t>關懷</a:t>
                      </a:r>
                      <a:r>
                        <a:rPr lang="en-US" altLang="zh-TW" sz="2400" b="1" kern="1200" dirty="0">
                          <a:solidFill>
                            <a:srgbClr val="FF0000"/>
                          </a:solidFill>
                          <a:latin typeface="華康古印體(P)" panose="03010500000000000000" pitchFamily="66" charset="-120"/>
                          <a:ea typeface="華康古印體(P)" panose="03010500000000000000" pitchFamily="66" charset="-120"/>
                          <a:cs typeface="+mn-cs"/>
                        </a:rPr>
                        <a:t>*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華康古印體(P)" panose="03010500000000000000" pitchFamily="66" charset="-120"/>
                          <a:ea typeface="華康古印體(P)" panose="03010500000000000000" pitchFamily="66" charset="-120"/>
                          <a:cs typeface="+mn-cs"/>
                        </a:rPr>
                        <a:t>(</a:t>
                      </a:r>
                      <a:r>
                        <a:rPr kumimoji="0" lang="zh-TW" altLang="en-U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華康古印體(P)" panose="03010500000000000000" pitchFamily="66" charset="-120"/>
                          <a:ea typeface="華康古印體(P)" panose="03010500000000000000" pitchFamily="66" charset="-120"/>
                          <a:cs typeface="+mn-cs"/>
                        </a:rPr>
                        <a:t>黃思浩師兄</a:t>
                      </a:r>
                      <a:r>
                        <a:rPr kumimoji="0" lang="en-US" altLang="zh-TW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華康古印體(P)" panose="03010500000000000000" pitchFamily="66" charset="-120"/>
                          <a:ea typeface="華康古印體(P)" panose="03010500000000000000" pitchFamily="66" charset="-120"/>
                          <a:cs typeface="+mn-cs"/>
                        </a:rPr>
                        <a:t>)</a:t>
                      </a:r>
                      <a:endParaRPr kumimoji="0" lang="zh-TW" altLang="en-US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華康古印體(P)" panose="03010500000000000000" pitchFamily="66" charset="-120"/>
                        <a:ea typeface="華康古印體(P)" panose="03010500000000000000" pitchFamily="66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b="1" kern="1200" dirty="0">
                          <a:solidFill>
                            <a:srgbClr val="0033CC"/>
                          </a:solidFill>
                          <a:latin typeface="華康古印體(P)" panose="03010500000000000000" pitchFamily="66" charset="-120"/>
                          <a:ea typeface="華康古印體(P)" panose="03010500000000000000" pitchFamily="66" charset="-120"/>
                          <a:cs typeface="+mn-cs"/>
                        </a:rPr>
                        <a:t>靜思</a:t>
                      </a:r>
                      <a:r>
                        <a:rPr lang="en-US" altLang="zh-TW" sz="2400" b="1" kern="1200" dirty="0">
                          <a:solidFill>
                            <a:srgbClr val="0033CC"/>
                          </a:solidFill>
                          <a:latin typeface="華康古印體(P)" panose="03010500000000000000" pitchFamily="66" charset="-120"/>
                          <a:ea typeface="華康古印體(P)" panose="03010500000000000000" pitchFamily="66" charset="-120"/>
                          <a:cs typeface="+mn-cs"/>
                        </a:rPr>
                        <a:t>‧</a:t>
                      </a:r>
                      <a:r>
                        <a:rPr lang="zh-TW" altLang="en-US" sz="2400" b="1" kern="1200" dirty="0">
                          <a:solidFill>
                            <a:srgbClr val="0033CC"/>
                          </a:solidFill>
                          <a:latin typeface="華康古印體(P)" panose="03010500000000000000" pitchFamily="66" charset="-120"/>
                          <a:ea typeface="華康古印體(P)" panose="03010500000000000000" pitchFamily="66" charset="-120"/>
                          <a:cs typeface="+mn-cs"/>
                        </a:rPr>
                        <a:t>愛</a:t>
                      </a:r>
                      <a:endParaRPr lang="en-US" altLang="zh-TW" sz="2400" b="1" kern="1200" dirty="0">
                        <a:solidFill>
                          <a:srgbClr val="0033CC"/>
                        </a:solidFill>
                        <a:latin typeface="華康古印體(P)" panose="03010500000000000000" pitchFamily="66" charset="-120"/>
                        <a:ea typeface="華康古印體(P)" panose="03010500000000000000" pitchFamily="66" charset="-120"/>
                        <a:cs typeface="+mn-cs"/>
                      </a:endParaRPr>
                    </a:p>
                    <a:p>
                      <a:pPr algn="ctr"/>
                      <a:r>
                        <a:rPr lang="zh-TW" altLang="en-US" sz="2400" b="1" kern="1200" dirty="0">
                          <a:solidFill>
                            <a:srgbClr val="0033CC"/>
                          </a:solidFill>
                          <a:latin typeface="華康古印體(P)" panose="03010500000000000000" pitchFamily="66" charset="-120"/>
                          <a:ea typeface="華康古印體(P)" panose="03010500000000000000" pitchFamily="66" charset="-120"/>
                          <a:cs typeface="+mn-cs"/>
                        </a:rPr>
                        <a:t>關懷</a:t>
                      </a:r>
                      <a:r>
                        <a:rPr lang="en-US" altLang="zh-TW" sz="2400" b="1" kern="1200" dirty="0">
                          <a:solidFill>
                            <a:srgbClr val="FF0000"/>
                          </a:solidFill>
                          <a:latin typeface="華康古印體(P)" panose="03010500000000000000" pitchFamily="66" charset="-120"/>
                          <a:ea typeface="華康古印體(P)" panose="03010500000000000000" pitchFamily="66" charset="-120"/>
                          <a:cs typeface="+mn-cs"/>
                        </a:rPr>
                        <a:t>*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b="1" kern="1200" dirty="0">
                          <a:solidFill>
                            <a:schemeClr val="tx1"/>
                          </a:solidFill>
                          <a:latin typeface="華康古印體(P)" panose="03010500000000000000" pitchFamily="66" charset="-120"/>
                          <a:ea typeface="華康古印體(P)" panose="03010500000000000000" pitchFamily="66" charset="-120"/>
                          <a:cs typeface="+mn-cs"/>
                        </a:rPr>
                        <a:t>(</a:t>
                      </a:r>
                      <a:r>
                        <a:rPr lang="zh-TW" altLang="en-US" sz="1400" b="1" kern="1200" dirty="0">
                          <a:solidFill>
                            <a:schemeClr val="tx1"/>
                          </a:solidFill>
                          <a:latin typeface="華康古印體(P)" panose="03010500000000000000" pitchFamily="66" charset="-120"/>
                          <a:ea typeface="華康古印體(P)" panose="03010500000000000000" pitchFamily="66" charset="-120"/>
                          <a:cs typeface="+mn-cs"/>
                        </a:rPr>
                        <a:t>洪靜原主任</a:t>
                      </a:r>
                      <a:r>
                        <a:rPr lang="en-US" altLang="zh-TW" sz="1400" b="1" kern="1200" dirty="0">
                          <a:solidFill>
                            <a:schemeClr val="tx1"/>
                          </a:solidFill>
                          <a:latin typeface="華康古印體(P)" panose="03010500000000000000" pitchFamily="66" charset="-120"/>
                          <a:ea typeface="華康古印體(P)" panose="03010500000000000000" pitchFamily="66" charset="-120"/>
                          <a:cs typeface="+mn-cs"/>
                        </a:rPr>
                        <a:t>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b="1" kern="1200" dirty="0">
                          <a:solidFill>
                            <a:srgbClr val="0033CC"/>
                          </a:solidFill>
                          <a:latin typeface="華康古印體(P)" panose="03010500000000000000" pitchFamily="66" charset="-120"/>
                          <a:ea typeface="華康古印體(P)" panose="03010500000000000000" pitchFamily="66" charset="-120"/>
                          <a:cs typeface="+mn-cs"/>
                        </a:rPr>
                        <a:t>靜思</a:t>
                      </a:r>
                      <a:r>
                        <a:rPr lang="en-US" altLang="zh-TW" sz="2400" b="1" kern="1200" dirty="0">
                          <a:solidFill>
                            <a:srgbClr val="0033CC"/>
                          </a:solidFill>
                          <a:latin typeface="華康古印體(P)" panose="03010500000000000000" pitchFamily="66" charset="-120"/>
                          <a:ea typeface="華康古印體(P)" panose="03010500000000000000" pitchFamily="66" charset="-120"/>
                          <a:cs typeface="+mn-cs"/>
                        </a:rPr>
                        <a:t>‧</a:t>
                      </a:r>
                      <a:r>
                        <a:rPr lang="zh-TW" altLang="en-US" sz="2400" b="1" kern="1200" dirty="0">
                          <a:solidFill>
                            <a:srgbClr val="0033CC"/>
                          </a:solidFill>
                          <a:latin typeface="華康古印體(P)" panose="03010500000000000000" pitchFamily="66" charset="-120"/>
                          <a:ea typeface="華康古印體(P)" panose="03010500000000000000" pitchFamily="66" charset="-120"/>
                          <a:cs typeface="+mn-cs"/>
                        </a:rPr>
                        <a:t>愛</a:t>
                      </a:r>
                      <a:endParaRPr lang="en-US" altLang="zh-TW" sz="2400" b="1" kern="1200" dirty="0">
                        <a:solidFill>
                          <a:srgbClr val="0033CC"/>
                        </a:solidFill>
                        <a:latin typeface="華康古印體(P)" panose="03010500000000000000" pitchFamily="66" charset="-120"/>
                        <a:ea typeface="華康古印體(P)" panose="03010500000000000000" pitchFamily="66" charset="-120"/>
                        <a:cs typeface="+mn-cs"/>
                      </a:endParaRPr>
                    </a:p>
                    <a:p>
                      <a:pPr algn="ctr"/>
                      <a:r>
                        <a:rPr lang="zh-TW" altLang="en-US" sz="2400" b="1" kern="1200" dirty="0">
                          <a:solidFill>
                            <a:srgbClr val="0033CC"/>
                          </a:solidFill>
                          <a:latin typeface="華康古印體(P)" panose="03010500000000000000" pitchFamily="66" charset="-120"/>
                          <a:ea typeface="華康古印體(P)" panose="03010500000000000000" pitchFamily="66" charset="-120"/>
                          <a:cs typeface="+mn-cs"/>
                        </a:rPr>
                        <a:t>關懷</a:t>
                      </a:r>
                      <a:r>
                        <a:rPr lang="en-US" altLang="zh-TW" sz="2400" b="1" kern="1200" dirty="0">
                          <a:solidFill>
                            <a:srgbClr val="FF0000"/>
                          </a:solidFill>
                          <a:latin typeface="華康古印體(P)" panose="03010500000000000000" pitchFamily="66" charset="-120"/>
                          <a:ea typeface="華康古印體(P)" panose="03010500000000000000" pitchFamily="66" charset="-120"/>
                          <a:cs typeface="+mn-cs"/>
                        </a:rPr>
                        <a:t>*</a:t>
                      </a:r>
                      <a:r>
                        <a:rPr lang="en-US" altLang="zh-TW" sz="2400" b="1" kern="1200" dirty="0">
                          <a:solidFill>
                            <a:srgbClr val="0033CC"/>
                          </a:solidFill>
                          <a:latin typeface="華康古印體(P)" panose="03010500000000000000" pitchFamily="66" charset="-120"/>
                          <a:ea typeface="華康古印體(P)" panose="03010500000000000000" pitchFamily="66" charset="-120"/>
                          <a:cs typeface="+mn-cs"/>
                        </a:rPr>
                        <a:t> </a:t>
                      </a:r>
                    </a:p>
                    <a:p>
                      <a:pPr algn="ctr"/>
                      <a:r>
                        <a:rPr lang="en-US" altLang="zh-TW" sz="1400" b="1" dirty="0">
                          <a:solidFill>
                            <a:schemeClr val="tx1"/>
                          </a:solidFill>
                          <a:latin typeface="華康古印體(P)" panose="03010500000000000000" pitchFamily="66" charset="-120"/>
                          <a:ea typeface="華康古印體(P)" panose="03010500000000000000" pitchFamily="66" charset="-120"/>
                        </a:rPr>
                        <a:t>(</a:t>
                      </a:r>
                      <a:r>
                        <a:rPr lang="zh-TW" altLang="en-US" sz="1400" b="1" dirty="0">
                          <a:solidFill>
                            <a:schemeClr val="tx1"/>
                          </a:solidFill>
                          <a:latin typeface="華康古印體(P)" panose="03010500000000000000" pitchFamily="66" charset="-120"/>
                          <a:ea typeface="華康古印體(P)" panose="03010500000000000000" pitchFamily="66" charset="-120"/>
                        </a:rPr>
                        <a:t>王運敬師兄</a:t>
                      </a:r>
                      <a:r>
                        <a:rPr lang="en-US" altLang="zh-TW" sz="1400" b="1" dirty="0">
                          <a:solidFill>
                            <a:schemeClr val="tx1"/>
                          </a:solidFill>
                          <a:latin typeface="華康古印體(P)" panose="03010500000000000000" pitchFamily="66" charset="-120"/>
                          <a:ea typeface="華康古印體(P)" panose="03010500000000000000" pitchFamily="66" charset="-120"/>
                        </a:rPr>
                        <a:t>)</a:t>
                      </a:r>
                      <a:endParaRPr lang="zh-TW" altLang="en-US" sz="1400" b="1" dirty="0">
                        <a:solidFill>
                          <a:schemeClr val="tx1"/>
                        </a:solidFill>
                        <a:latin typeface="華康古印體(P)" panose="03010500000000000000" pitchFamily="66" charset="-120"/>
                        <a:ea typeface="華康古印體(P)" panose="03010500000000000000" pitchFamily="66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b="1" kern="1200" dirty="0">
                          <a:solidFill>
                            <a:srgbClr val="0033CC"/>
                          </a:solidFill>
                          <a:latin typeface="華康古印體(P)" panose="03010500000000000000" pitchFamily="66" charset="-120"/>
                          <a:ea typeface="華康古印體(P)" panose="03010500000000000000" pitchFamily="66" charset="-120"/>
                          <a:cs typeface="+mn-cs"/>
                        </a:rPr>
                        <a:t>靜思</a:t>
                      </a:r>
                      <a:r>
                        <a:rPr lang="en-US" altLang="zh-TW" sz="2400" b="1" kern="1200" dirty="0">
                          <a:solidFill>
                            <a:srgbClr val="0033CC"/>
                          </a:solidFill>
                          <a:latin typeface="華康古印體(P)" panose="03010500000000000000" pitchFamily="66" charset="-120"/>
                          <a:ea typeface="華康古印體(P)" panose="03010500000000000000" pitchFamily="66" charset="-120"/>
                          <a:cs typeface="+mn-cs"/>
                        </a:rPr>
                        <a:t>‧</a:t>
                      </a:r>
                      <a:r>
                        <a:rPr lang="zh-TW" altLang="en-US" sz="2400" b="1" kern="1200" dirty="0">
                          <a:solidFill>
                            <a:srgbClr val="0033CC"/>
                          </a:solidFill>
                          <a:latin typeface="華康古印體(P)" panose="03010500000000000000" pitchFamily="66" charset="-120"/>
                          <a:ea typeface="華康古印體(P)" panose="03010500000000000000" pitchFamily="66" charset="-120"/>
                          <a:cs typeface="+mn-cs"/>
                        </a:rPr>
                        <a:t>愛</a:t>
                      </a:r>
                      <a:endParaRPr lang="en-US" altLang="zh-TW" sz="2400" b="1" kern="1200" dirty="0">
                        <a:solidFill>
                          <a:srgbClr val="0033CC"/>
                        </a:solidFill>
                        <a:latin typeface="華康古印體(P)" panose="03010500000000000000" pitchFamily="66" charset="-120"/>
                        <a:ea typeface="華康古印體(P)" panose="03010500000000000000" pitchFamily="66" charset="-120"/>
                        <a:cs typeface="+mn-cs"/>
                      </a:endParaRPr>
                    </a:p>
                    <a:p>
                      <a:pPr algn="ctr"/>
                      <a:r>
                        <a:rPr lang="zh-TW" altLang="en-US" sz="2400" b="1" kern="1200" dirty="0">
                          <a:solidFill>
                            <a:srgbClr val="0033CC"/>
                          </a:solidFill>
                          <a:latin typeface="華康古印體(P)" panose="03010500000000000000" pitchFamily="66" charset="-120"/>
                          <a:ea typeface="華康古印體(P)" panose="03010500000000000000" pitchFamily="66" charset="-120"/>
                          <a:cs typeface="+mn-cs"/>
                        </a:rPr>
                        <a:t>關懷</a:t>
                      </a:r>
                      <a:r>
                        <a:rPr lang="en-US" altLang="zh-TW" sz="2400" b="1" kern="1200" dirty="0">
                          <a:solidFill>
                            <a:srgbClr val="FF0000"/>
                          </a:solidFill>
                          <a:latin typeface="華康古印體(P)" panose="03010500000000000000" pitchFamily="66" charset="-120"/>
                          <a:ea typeface="華康古印體(P)" panose="03010500000000000000" pitchFamily="66" charset="-120"/>
                          <a:cs typeface="+mn-cs"/>
                        </a:rPr>
                        <a:t>*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b="1" dirty="0">
                          <a:solidFill>
                            <a:schemeClr val="tx1"/>
                          </a:solidFill>
                          <a:latin typeface="華康古印體(P)" panose="03010500000000000000" pitchFamily="66" charset="-120"/>
                          <a:ea typeface="華康古印體(P)" panose="03010500000000000000" pitchFamily="66" charset="-120"/>
                        </a:rPr>
                        <a:t>(</a:t>
                      </a:r>
                      <a:r>
                        <a:rPr lang="zh-TW" altLang="en-US" sz="1400" b="1" dirty="0">
                          <a:solidFill>
                            <a:schemeClr val="tx1"/>
                          </a:solidFill>
                          <a:latin typeface="華康古印體(P)" panose="03010500000000000000" pitchFamily="66" charset="-120"/>
                          <a:ea typeface="華康古印體(P)" panose="03010500000000000000" pitchFamily="66" charset="-120"/>
                        </a:rPr>
                        <a:t>劉靜澄師姊</a:t>
                      </a:r>
                      <a:r>
                        <a:rPr lang="en-US" altLang="zh-TW" sz="1400" b="1" dirty="0">
                          <a:solidFill>
                            <a:schemeClr val="tx1"/>
                          </a:solidFill>
                          <a:latin typeface="華康古印體(P)" panose="03010500000000000000" pitchFamily="66" charset="-120"/>
                          <a:ea typeface="華康古印體(P)" panose="03010500000000000000" pitchFamily="66" charset="-120"/>
                        </a:rPr>
                        <a:t>)</a:t>
                      </a:r>
                      <a:endParaRPr lang="zh-TW" altLang="en-US" sz="1400" b="1" dirty="0">
                        <a:solidFill>
                          <a:schemeClr val="tx1"/>
                        </a:solidFill>
                        <a:latin typeface="華康古印體(P)" panose="03010500000000000000" pitchFamily="66" charset="-120"/>
                        <a:ea typeface="華康古印體(P)" panose="03010500000000000000" pitchFamily="66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b="1" kern="1200" dirty="0">
                          <a:solidFill>
                            <a:srgbClr val="0033CC"/>
                          </a:solidFill>
                          <a:latin typeface="華康古印體(P)" panose="03010500000000000000" pitchFamily="66" charset="-120"/>
                          <a:ea typeface="華康古印體(P)" panose="03010500000000000000" pitchFamily="66" charset="-120"/>
                          <a:cs typeface="+mn-cs"/>
                        </a:rPr>
                        <a:t>靜思</a:t>
                      </a:r>
                      <a:r>
                        <a:rPr lang="en-US" altLang="zh-TW" sz="2400" b="1" kern="1200" dirty="0">
                          <a:solidFill>
                            <a:srgbClr val="0033CC"/>
                          </a:solidFill>
                          <a:latin typeface="華康古印體(P)" panose="03010500000000000000" pitchFamily="66" charset="-120"/>
                          <a:ea typeface="華康古印體(P)" panose="03010500000000000000" pitchFamily="66" charset="-120"/>
                          <a:cs typeface="+mn-cs"/>
                        </a:rPr>
                        <a:t>‧</a:t>
                      </a:r>
                      <a:r>
                        <a:rPr lang="zh-TW" altLang="en-US" sz="2400" b="1" kern="1200" dirty="0">
                          <a:solidFill>
                            <a:srgbClr val="0033CC"/>
                          </a:solidFill>
                          <a:latin typeface="華康古印體(P)" panose="03010500000000000000" pitchFamily="66" charset="-120"/>
                          <a:ea typeface="華康古印體(P)" panose="03010500000000000000" pitchFamily="66" charset="-120"/>
                          <a:cs typeface="+mn-cs"/>
                        </a:rPr>
                        <a:t>愛</a:t>
                      </a:r>
                      <a:endParaRPr lang="en-US" altLang="zh-TW" sz="2400" b="1" kern="1200" dirty="0">
                        <a:solidFill>
                          <a:srgbClr val="0033CC"/>
                        </a:solidFill>
                        <a:latin typeface="華康古印體(P)" panose="03010500000000000000" pitchFamily="66" charset="-120"/>
                        <a:ea typeface="華康古印體(P)" panose="03010500000000000000" pitchFamily="66" charset="-120"/>
                        <a:cs typeface="+mn-cs"/>
                      </a:endParaRPr>
                    </a:p>
                    <a:p>
                      <a:pPr algn="ctr"/>
                      <a:r>
                        <a:rPr lang="zh-TW" altLang="en-US" sz="2400" b="1" kern="1200" dirty="0">
                          <a:solidFill>
                            <a:srgbClr val="0033CC"/>
                          </a:solidFill>
                          <a:latin typeface="華康古印體(P)" panose="03010500000000000000" pitchFamily="66" charset="-120"/>
                          <a:ea typeface="華康古印體(P)" panose="03010500000000000000" pitchFamily="66" charset="-120"/>
                          <a:cs typeface="+mn-cs"/>
                        </a:rPr>
                        <a:t>關懷</a:t>
                      </a:r>
                      <a:r>
                        <a:rPr lang="en-US" altLang="zh-TW" sz="2400" b="1" kern="1200" dirty="0">
                          <a:solidFill>
                            <a:srgbClr val="FF0000"/>
                          </a:solidFill>
                          <a:latin typeface="華康古印體(P)" panose="03010500000000000000" pitchFamily="66" charset="-120"/>
                          <a:ea typeface="華康古印體(P)" panose="03010500000000000000" pitchFamily="66" charset="-120"/>
                          <a:cs typeface="+mn-cs"/>
                        </a:rPr>
                        <a:t>*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b="1" dirty="0">
                          <a:solidFill>
                            <a:schemeClr val="tx1"/>
                          </a:solidFill>
                          <a:latin typeface="華康古印體(P)" panose="03010500000000000000" pitchFamily="66" charset="-120"/>
                          <a:ea typeface="華康古印體(P)" panose="03010500000000000000" pitchFamily="66" charset="-120"/>
                        </a:rPr>
                        <a:t>(</a:t>
                      </a:r>
                      <a:r>
                        <a:rPr lang="zh-TW" altLang="en-US" sz="1400" b="1" dirty="0">
                          <a:solidFill>
                            <a:schemeClr val="tx1"/>
                          </a:solidFill>
                          <a:latin typeface="華康古印體(P)" panose="03010500000000000000" pitchFamily="66" charset="-120"/>
                          <a:ea typeface="華康古印體(P)" panose="03010500000000000000" pitchFamily="66" charset="-120"/>
                        </a:rPr>
                        <a:t>陳思擔師兄</a:t>
                      </a:r>
                      <a:r>
                        <a:rPr lang="en-US" altLang="zh-TW" sz="1400" b="1" dirty="0">
                          <a:solidFill>
                            <a:schemeClr val="tx1"/>
                          </a:solidFill>
                          <a:latin typeface="華康古印體(P)" panose="03010500000000000000" pitchFamily="66" charset="-120"/>
                          <a:ea typeface="華康古印體(P)" panose="03010500000000000000" pitchFamily="66" charset="-120"/>
                        </a:rPr>
                        <a:t>)</a:t>
                      </a:r>
                      <a:endParaRPr lang="zh-TW" altLang="en-US" sz="1400" b="1" dirty="0">
                        <a:solidFill>
                          <a:schemeClr val="tx1"/>
                        </a:solidFill>
                        <a:latin typeface="華康古印體(P)" panose="03010500000000000000" pitchFamily="66" charset="-120"/>
                        <a:ea typeface="華康古印體(P)" panose="03010500000000000000" pitchFamily="66" charset="-12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6167529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TW" sz="2400" b="1" kern="1200" dirty="0">
                          <a:solidFill>
                            <a:schemeClr val="tx1"/>
                          </a:solidFill>
                          <a:latin typeface="華康古印體(P)" panose="03010500000000000000" pitchFamily="66" charset="-120"/>
                          <a:ea typeface="華康古印體(P)" panose="03010500000000000000" pitchFamily="66" charset="-120"/>
                          <a:cs typeface="+mn-cs"/>
                        </a:rPr>
                        <a:t>19:30</a:t>
                      </a:r>
                    </a:p>
                    <a:p>
                      <a:pPr marL="0" algn="ctr" defTabSz="914400" rtl="0" eaLnBrk="1" latinLnBrk="0" hangingPunct="1"/>
                      <a:r>
                        <a:rPr lang="en-US" altLang="zh-TW" sz="2400" b="1" kern="1200" dirty="0">
                          <a:solidFill>
                            <a:schemeClr val="tx1"/>
                          </a:solidFill>
                          <a:latin typeface="華康古印體(P)" panose="03010500000000000000" pitchFamily="66" charset="-120"/>
                          <a:ea typeface="華康古印體(P)" panose="03010500000000000000" pitchFamily="66" charset="-120"/>
                          <a:cs typeface="+mn-cs"/>
                        </a:rPr>
                        <a:t>21:00</a:t>
                      </a:r>
                      <a:endParaRPr lang="zh-TW" altLang="en-US" sz="2400" b="1" kern="1200" dirty="0">
                        <a:solidFill>
                          <a:schemeClr val="tx1"/>
                        </a:solidFill>
                        <a:latin typeface="華康古印體(P)" panose="03010500000000000000" pitchFamily="66" charset="-120"/>
                        <a:ea typeface="華康古印體(P)" panose="03010500000000000000" pitchFamily="66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24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uLnTx/>
                          <a:uFillTx/>
                          <a:latin typeface="華康古印體(P)" panose="03010500000000000000" pitchFamily="66" charset="-120"/>
                          <a:ea typeface="華康古印體(P)" panose="03010500000000000000" pitchFamily="66" charset="-120"/>
                          <a:cs typeface="+mn-cs"/>
                        </a:rPr>
                        <a:t>禮拜</a:t>
                      </a:r>
                      <a:endParaRPr kumimoji="0" lang="en-US" altLang="zh-TW" sz="24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33CC"/>
                        </a:solidFill>
                        <a:effectLst/>
                        <a:uLnTx/>
                        <a:uFillTx/>
                        <a:latin typeface="華康古印體(P)" panose="03010500000000000000" pitchFamily="66" charset="-120"/>
                        <a:ea typeface="華康古印體(P)" panose="03010500000000000000" pitchFamily="66" charset="-120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24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uLnTx/>
                          <a:uFillTx/>
                          <a:latin typeface="華康古印體(P)" panose="03010500000000000000" pitchFamily="66" charset="-120"/>
                          <a:ea typeface="華康古印體(P)" panose="03010500000000000000" pitchFamily="66" charset="-120"/>
                          <a:cs typeface="+mn-cs"/>
                        </a:rPr>
                        <a:t>普門品</a:t>
                      </a:r>
                      <a:endParaRPr kumimoji="0" lang="zh-TW" altLang="en-US" sz="2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33CC"/>
                        </a:solidFill>
                        <a:effectLst/>
                        <a:uLnTx/>
                        <a:uFillTx/>
                        <a:latin typeface="華康古印體(P)" panose="03010500000000000000" pitchFamily="66" charset="-120"/>
                        <a:ea typeface="華康古印體(P)" panose="03010500000000000000" pitchFamily="66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24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uLnTx/>
                          <a:uFillTx/>
                          <a:latin typeface="華康古印體(P)" panose="03010500000000000000" pitchFamily="66" charset="-120"/>
                          <a:ea typeface="華康古印體(P)" panose="03010500000000000000" pitchFamily="66" charset="-120"/>
                          <a:cs typeface="+mn-cs"/>
                        </a:rPr>
                        <a:t>禮拜</a:t>
                      </a:r>
                      <a:endParaRPr kumimoji="0" lang="en-US" altLang="zh-TW" sz="24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33CC"/>
                        </a:solidFill>
                        <a:effectLst/>
                        <a:uLnTx/>
                        <a:uFillTx/>
                        <a:latin typeface="華康古印體(P)" panose="03010500000000000000" pitchFamily="66" charset="-120"/>
                        <a:ea typeface="華康古印體(P)" panose="03010500000000000000" pitchFamily="66" charset="-120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24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uLnTx/>
                          <a:uFillTx/>
                          <a:latin typeface="華康古印體(P)" panose="03010500000000000000" pitchFamily="66" charset="-120"/>
                          <a:ea typeface="華康古印體(P)" panose="03010500000000000000" pitchFamily="66" charset="-120"/>
                          <a:cs typeface="+mn-cs"/>
                        </a:rPr>
                        <a:t>普門品</a:t>
                      </a:r>
                      <a:endParaRPr kumimoji="0" lang="zh-TW" altLang="en-US" sz="2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33CC"/>
                        </a:solidFill>
                        <a:effectLst/>
                        <a:uLnTx/>
                        <a:uFillTx/>
                        <a:latin typeface="華康古印體(P)" panose="03010500000000000000" pitchFamily="66" charset="-120"/>
                        <a:ea typeface="華康古印體(P)" panose="03010500000000000000" pitchFamily="66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uLnTx/>
                          <a:uFillTx/>
                          <a:latin typeface="華康古印體(P)" panose="03010500000000000000" pitchFamily="66" charset="-120"/>
                          <a:ea typeface="華康古印體(P)" panose="03010500000000000000" pitchFamily="66" charset="-120"/>
                          <a:cs typeface="+mn-cs"/>
                        </a:rPr>
                        <a:t>禮拜</a:t>
                      </a:r>
                      <a:endParaRPr kumimoji="0" lang="en-US" altLang="zh-TW" sz="2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33CC"/>
                        </a:solidFill>
                        <a:effectLst/>
                        <a:uLnTx/>
                        <a:uFillTx/>
                        <a:latin typeface="華康古印體(P)" panose="03010500000000000000" pitchFamily="66" charset="-120"/>
                        <a:ea typeface="華康古印體(P)" panose="03010500000000000000" pitchFamily="66" charset="-120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uLnTx/>
                          <a:uFillTx/>
                          <a:latin typeface="華康古印體(P)" panose="03010500000000000000" pitchFamily="66" charset="-120"/>
                          <a:ea typeface="華康古印體(P)" panose="03010500000000000000" pitchFamily="66" charset="-120"/>
                          <a:cs typeface="+mn-cs"/>
                        </a:rPr>
                        <a:t>普門品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uLnTx/>
                          <a:uFillTx/>
                          <a:latin typeface="華康古印體(P)" panose="03010500000000000000" pitchFamily="66" charset="-120"/>
                          <a:ea typeface="華康古印體(P)" panose="03010500000000000000" pitchFamily="66" charset="-120"/>
                          <a:cs typeface="+mn-cs"/>
                        </a:rPr>
                        <a:t>禮拜</a:t>
                      </a:r>
                      <a:endParaRPr kumimoji="0" lang="en-US" altLang="zh-TW" sz="2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33CC"/>
                        </a:solidFill>
                        <a:effectLst/>
                        <a:uLnTx/>
                        <a:uFillTx/>
                        <a:latin typeface="華康古印體(P)" panose="03010500000000000000" pitchFamily="66" charset="-120"/>
                        <a:ea typeface="華康古印體(P)" panose="03010500000000000000" pitchFamily="66" charset="-120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uLnTx/>
                          <a:uFillTx/>
                          <a:latin typeface="華康古印體(P)" panose="03010500000000000000" pitchFamily="66" charset="-120"/>
                          <a:ea typeface="華康古印體(P)" panose="03010500000000000000" pitchFamily="66" charset="-120"/>
                          <a:cs typeface="+mn-cs"/>
                        </a:rPr>
                        <a:t>普門品</a:t>
                      </a:r>
                      <a:endParaRPr lang="zh-TW" altLang="en-US" sz="2400" b="1" dirty="0">
                        <a:solidFill>
                          <a:srgbClr val="0033CC"/>
                        </a:solidFill>
                        <a:latin typeface="華康古印體(P)" panose="03010500000000000000" pitchFamily="66" charset="-120"/>
                        <a:ea typeface="華康古印體(P)" panose="03010500000000000000" pitchFamily="66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uLnTx/>
                          <a:uFillTx/>
                          <a:latin typeface="華康古印體(P)" panose="03010500000000000000" pitchFamily="66" charset="-120"/>
                          <a:ea typeface="華康古印體(P)" panose="03010500000000000000" pitchFamily="66" charset="-120"/>
                          <a:cs typeface="+mn-cs"/>
                        </a:rPr>
                        <a:t>禮拜</a:t>
                      </a:r>
                      <a:endParaRPr kumimoji="0" lang="en-US" altLang="zh-TW" sz="2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33CC"/>
                        </a:solidFill>
                        <a:effectLst/>
                        <a:uLnTx/>
                        <a:uFillTx/>
                        <a:latin typeface="華康古印體(P)" panose="03010500000000000000" pitchFamily="66" charset="-120"/>
                        <a:ea typeface="華康古印體(P)" panose="03010500000000000000" pitchFamily="66" charset="-120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uLnTx/>
                          <a:uFillTx/>
                          <a:latin typeface="華康古印體(P)" panose="03010500000000000000" pitchFamily="66" charset="-120"/>
                          <a:ea typeface="華康古印體(P)" panose="03010500000000000000" pitchFamily="66" charset="-120"/>
                          <a:cs typeface="+mn-cs"/>
                        </a:rPr>
                        <a:t>普門品</a:t>
                      </a:r>
                      <a:endParaRPr lang="zh-TW" altLang="en-US" sz="2400" b="1" dirty="0">
                        <a:solidFill>
                          <a:srgbClr val="0033CC"/>
                        </a:solidFill>
                        <a:latin typeface="華康古印體(P)" panose="03010500000000000000" pitchFamily="66" charset="-120"/>
                        <a:ea typeface="華康古印體(P)" panose="03010500000000000000" pitchFamily="66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uLnTx/>
                          <a:uFillTx/>
                          <a:latin typeface="華康古印體(P)" panose="03010500000000000000" pitchFamily="66" charset="-120"/>
                          <a:ea typeface="華康古印體(P)" panose="03010500000000000000" pitchFamily="66" charset="-120"/>
                          <a:cs typeface="+mn-cs"/>
                        </a:rPr>
                        <a:t>禮拜</a:t>
                      </a:r>
                      <a:endParaRPr kumimoji="0" lang="en-US" altLang="zh-TW" sz="2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33CC"/>
                        </a:solidFill>
                        <a:effectLst/>
                        <a:uLnTx/>
                        <a:uFillTx/>
                        <a:latin typeface="華康古印體(P)" panose="03010500000000000000" pitchFamily="66" charset="-120"/>
                        <a:ea typeface="華康古印體(P)" panose="03010500000000000000" pitchFamily="66" charset="-120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uLnTx/>
                          <a:uFillTx/>
                          <a:latin typeface="華康古印體(P)" panose="03010500000000000000" pitchFamily="66" charset="-120"/>
                          <a:ea typeface="華康古印體(P)" panose="03010500000000000000" pitchFamily="66" charset="-120"/>
                          <a:cs typeface="+mn-cs"/>
                        </a:rPr>
                        <a:t>普門品</a:t>
                      </a:r>
                      <a:endParaRPr lang="zh-TW" altLang="en-US" sz="2400" b="1" dirty="0">
                        <a:solidFill>
                          <a:srgbClr val="0033CC"/>
                        </a:solidFill>
                        <a:latin typeface="華康古印體(P)" panose="03010500000000000000" pitchFamily="66" charset="-120"/>
                        <a:ea typeface="華康古印體(P)" panose="03010500000000000000" pitchFamily="66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uLnTx/>
                          <a:uFillTx/>
                          <a:latin typeface="華康古印體(P)" panose="03010500000000000000" pitchFamily="66" charset="-120"/>
                          <a:ea typeface="華康古印體(P)" panose="03010500000000000000" pitchFamily="66" charset="-120"/>
                          <a:cs typeface="+mn-cs"/>
                        </a:rPr>
                        <a:t>禮拜</a:t>
                      </a:r>
                      <a:endParaRPr kumimoji="0" lang="en-US" altLang="zh-TW" sz="2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33CC"/>
                        </a:solidFill>
                        <a:effectLst/>
                        <a:uLnTx/>
                        <a:uFillTx/>
                        <a:latin typeface="華康古印體(P)" panose="03010500000000000000" pitchFamily="66" charset="-120"/>
                        <a:ea typeface="華康古印體(P)" panose="03010500000000000000" pitchFamily="66" charset="-120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uLnTx/>
                          <a:uFillTx/>
                          <a:latin typeface="華康古印體(P)" panose="03010500000000000000" pitchFamily="66" charset="-120"/>
                          <a:ea typeface="華康古印體(P)" panose="03010500000000000000" pitchFamily="66" charset="-120"/>
                          <a:cs typeface="+mn-cs"/>
                        </a:rPr>
                        <a:t>普門品</a:t>
                      </a:r>
                      <a:endParaRPr lang="zh-TW" altLang="en-US" sz="2400" b="1" dirty="0">
                        <a:solidFill>
                          <a:srgbClr val="0033CC"/>
                        </a:solidFill>
                        <a:latin typeface="華康古印體(P)" panose="03010500000000000000" pitchFamily="66" charset="-120"/>
                        <a:ea typeface="華康古印體(P)" panose="03010500000000000000" pitchFamily="66" charset="-12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01764766"/>
                  </a:ext>
                </a:extLst>
              </a:tr>
            </a:tbl>
          </a:graphicData>
        </a:graphic>
      </p:graphicFrame>
      <p:sp>
        <p:nvSpPr>
          <p:cNvPr id="7" name="文字方塊 6">
            <a:extLst>
              <a:ext uri="{FF2B5EF4-FFF2-40B4-BE49-F238E27FC236}">
                <a16:creationId xmlns:a16="http://schemas.microsoft.com/office/drawing/2014/main" id="{8253973C-FC75-4792-8788-09B76DC460AC}"/>
              </a:ext>
            </a:extLst>
          </p:cNvPr>
          <p:cNvSpPr txBox="1"/>
          <p:nvPr/>
        </p:nvSpPr>
        <p:spPr>
          <a:xfrm>
            <a:off x="1689648" y="176284"/>
            <a:ext cx="97138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古印體(P)" panose="03010500000000000000" pitchFamily="66" charset="-120"/>
                <a:ea typeface="華康古印體(P)" panose="03010500000000000000" pitchFamily="66" charset="-120"/>
              </a:rPr>
              <a:t>2021/06/07~06/13</a:t>
            </a:r>
            <a:r>
              <a:rPr lang="zh-TW" alt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古印體(P)" panose="03010500000000000000" pitchFamily="66" charset="-120"/>
                <a:ea typeface="華康古印體(P)" panose="03010500000000000000" pitchFamily="66" charset="-120"/>
              </a:rPr>
              <a:t>靜思精舍共修課表</a:t>
            </a:r>
          </a:p>
        </p:txBody>
      </p:sp>
      <p:pic>
        <p:nvPicPr>
          <p:cNvPr id="9" name="圖片 8">
            <a:extLst>
              <a:ext uri="{FF2B5EF4-FFF2-40B4-BE49-F238E27FC236}">
                <a16:creationId xmlns:a16="http://schemas.microsoft.com/office/drawing/2014/main" id="{5D40BDF1-E85B-45D6-9235-04D84343482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23732" y="138884"/>
            <a:ext cx="620276" cy="707886"/>
          </a:xfrm>
          <a:prstGeom prst="rect">
            <a:avLst/>
          </a:prstGeom>
        </p:spPr>
      </p:pic>
      <p:grpSp>
        <p:nvGrpSpPr>
          <p:cNvPr id="8" name="群組 7">
            <a:extLst>
              <a:ext uri="{FF2B5EF4-FFF2-40B4-BE49-F238E27FC236}">
                <a16:creationId xmlns:a16="http://schemas.microsoft.com/office/drawing/2014/main" id="{C98889EE-9EDA-499E-A963-161D845E8455}"/>
              </a:ext>
            </a:extLst>
          </p:cNvPr>
          <p:cNvGrpSpPr/>
          <p:nvPr/>
        </p:nvGrpSpPr>
        <p:grpSpPr>
          <a:xfrm>
            <a:off x="10406267" y="154310"/>
            <a:ext cx="965538" cy="774077"/>
            <a:chOff x="12383457" y="517572"/>
            <a:chExt cx="1095444" cy="915759"/>
          </a:xfrm>
        </p:grpSpPr>
        <p:pic>
          <p:nvPicPr>
            <p:cNvPr id="11" name="內容版面配置區 9">
              <a:extLst>
                <a:ext uri="{FF2B5EF4-FFF2-40B4-BE49-F238E27FC236}">
                  <a16:creationId xmlns:a16="http://schemas.microsoft.com/office/drawing/2014/main" id="{8C4EE9C0-0B03-4542-9F4A-8222C663592B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494844" y="517572"/>
              <a:ext cx="683358" cy="683358"/>
            </a:xfrm>
            <a:prstGeom prst="rect">
              <a:avLst/>
            </a:prstGeom>
          </p:spPr>
        </p:pic>
        <p:sp>
          <p:nvSpPr>
            <p:cNvPr id="12" name="文字方塊 11">
              <a:extLst>
                <a:ext uri="{FF2B5EF4-FFF2-40B4-BE49-F238E27FC236}">
                  <a16:creationId xmlns:a16="http://schemas.microsoft.com/office/drawing/2014/main" id="{A88552F1-FF68-44AC-B17F-F8094BE17F1B}"/>
                </a:ext>
              </a:extLst>
            </p:cNvPr>
            <p:cNvSpPr txBox="1"/>
            <p:nvPr/>
          </p:nvSpPr>
          <p:spPr>
            <a:xfrm>
              <a:off x="12383457" y="1175324"/>
              <a:ext cx="1095444" cy="2580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1022" dirty="0"/>
                <a:t>慈濟</a:t>
              </a:r>
              <a:r>
                <a:rPr lang="en-US" altLang="zh-CN" sz="1022" dirty="0"/>
                <a:t>FB</a:t>
              </a:r>
              <a:r>
                <a:rPr lang="zh-CN" altLang="en-US" sz="1022" dirty="0"/>
                <a:t>粉專</a:t>
              </a:r>
              <a:endParaRPr lang="zh-TW" altLang="en-US" sz="1022" dirty="0"/>
            </a:p>
          </p:txBody>
        </p:sp>
      </p:grpSp>
      <p:sp>
        <p:nvSpPr>
          <p:cNvPr id="13" name="矩形 12">
            <a:extLst>
              <a:ext uri="{FF2B5EF4-FFF2-40B4-BE49-F238E27FC236}">
                <a16:creationId xmlns:a16="http://schemas.microsoft.com/office/drawing/2014/main" id="{E53C4328-F1AF-4221-B37C-B312CD598A71}"/>
              </a:ext>
            </a:extLst>
          </p:cNvPr>
          <p:cNvSpPr/>
          <p:nvPr/>
        </p:nvSpPr>
        <p:spPr>
          <a:xfrm>
            <a:off x="170471" y="6570931"/>
            <a:ext cx="5085230" cy="3613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672" i="1" dirty="0">
                <a:solidFill>
                  <a:srgbClr val="FF0000"/>
                </a:solidFill>
                <a:latin typeface="華康古印體(P)" panose="03010500000000000000" pitchFamily="66" charset="-120"/>
                <a:ea typeface="華康古印體(P)" panose="03010500000000000000" pitchFamily="66" charset="-120"/>
              </a:rPr>
              <a:t>*</a:t>
            </a:r>
            <a:r>
              <a:rPr lang="zh-TW" altLang="en-US" sz="1672" i="1" dirty="0">
                <a:solidFill>
                  <a:srgbClr val="FF0000"/>
                </a:solidFill>
                <a:latin typeface="華康古印體(P)" panose="03010500000000000000" pitchFamily="66" charset="-120"/>
                <a:ea typeface="華康古印體(P)" panose="03010500000000000000" pitchFamily="66" charset="-120"/>
              </a:rPr>
              <a:t>「</a:t>
            </a:r>
            <a:r>
              <a:rPr lang="zh-CN" altLang="en-US" sz="1672" i="1" dirty="0">
                <a:solidFill>
                  <a:srgbClr val="FF0000"/>
                </a:solidFill>
                <a:latin typeface="華康古印體(P)" panose="03010500000000000000" pitchFamily="66" charset="-120"/>
                <a:ea typeface="華康古印體(P)" panose="03010500000000000000" pitchFamily="66" charset="-120"/>
              </a:rPr>
              <a:t>靜思</a:t>
            </a:r>
            <a:r>
              <a:rPr lang="en-US" altLang="zh-CN" sz="1672" i="1" dirty="0">
                <a:solidFill>
                  <a:srgbClr val="FF0000"/>
                </a:solidFill>
                <a:latin typeface="華康古印體(P)" panose="03010500000000000000" pitchFamily="66" charset="-120"/>
                <a:ea typeface="華康古印體(P)" panose="03010500000000000000" pitchFamily="66" charset="-120"/>
              </a:rPr>
              <a:t>·</a:t>
            </a:r>
            <a:r>
              <a:rPr lang="zh-CN" altLang="en-US" sz="1672" i="1" dirty="0">
                <a:solidFill>
                  <a:srgbClr val="FF0000"/>
                </a:solidFill>
                <a:latin typeface="華康古印體(P)" panose="03010500000000000000" pitchFamily="66" charset="-120"/>
                <a:ea typeface="華康古印體(P)" panose="03010500000000000000" pitchFamily="66" charset="-120"/>
              </a:rPr>
              <a:t>愛</a:t>
            </a:r>
            <a:r>
              <a:rPr lang="en-US" altLang="zh-CN" sz="1672" i="1" dirty="0">
                <a:solidFill>
                  <a:srgbClr val="FF0000"/>
                </a:solidFill>
                <a:latin typeface="華康古印體(P)" panose="03010500000000000000" pitchFamily="66" charset="-120"/>
                <a:ea typeface="華康古印體(P)" panose="03010500000000000000" pitchFamily="66" charset="-120"/>
              </a:rPr>
              <a:t>·</a:t>
            </a:r>
            <a:r>
              <a:rPr lang="zh-CN" altLang="en-US" sz="1672" i="1" dirty="0">
                <a:solidFill>
                  <a:srgbClr val="FF0000"/>
                </a:solidFill>
                <a:latin typeface="華康古印體(P)" panose="03010500000000000000" pitchFamily="66" charset="-120"/>
                <a:ea typeface="華康古印體(P)" panose="03010500000000000000" pitchFamily="66" charset="-120"/>
              </a:rPr>
              <a:t>關懷</a:t>
            </a:r>
            <a:r>
              <a:rPr lang="zh-TW" altLang="en-US" sz="1672" i="1" dirty="0">
                <a:solidFill>
                  <a:srgbClr val="FF0000"/>
                </a:solidFill>
                <a:latin typeface="華康古印體(P)" panose="03010500000000000000" pitchFamily="66" charset="-120"/>
                <a:ea typeface="華康古印體(P)" panose="03010500000000000000" pitchFamily="66" charset="-120"/>
              </a:rPr>
              <a:t>」</a:t>
            </a:r>
            <a:r>
              <a:rPr lang="zh-CN" altLang="en-US" sz="1672" i="1" dirty="0">
                <a:solidFill>
                  <a:srgbClr val="FF0000"/>
                </a:solidFill>
                <a:latin typeface="華康古印體(P)" panose="03010500000000000000" pitchFamily="66" charset="-120"/>
                <a:ea typeface="華康古印體(P)" panose="03010500000000000000" pitchFamily="66" charset="-120"/>
              </a:rPr>
              <a:t>由慈濟基金會</a:t>
            </a:r>
            <a:r>
              <a:rPr lang="en-US" altLang="zh-CN" sz="1672" i="1" dirty="0">
                <a:solidFill>
                  <a:srgbClr val="FF0000"/>
                </a:solidFill>
                <a:latin typeface="華康古印體(P)" panose="03010500000000000000" pitchFamily="66" charset="-120"/>
                <a:ea typeface="華康古印體(P)" panose="03010500000000000000" pitchFamily="66" charset="-120"/>
              </a:rPr>
              <a:t>FB</a:t>
            </a:r>
            <a:r>
              <a:rPr lang="zh-CN" altLang="en-US" sz="1672" i="1" dirty="0">
                <a:solidFill>
                  <a:srgbClr val="FF0000"/>
                </a:solidFill>
                <a:latin typeface="華康古印體(P)" panose="03010500000000000000" pitchFamily="66" charset="-120"/>
                <a:ea typeface="華康古印體(P)" panose="03010500000000000000" pitchFamily="66" charset="-120"/>
              </a:rPr>
              <a:t>粉絲專頁直播。</a:t>
            </a:r>
            <a:endParaRPr lang="en-US" altLang="zh-TW" sz="1672" i="1" dirty="0">
              <a:solidFill>
                <a:srgbClr val="FF0000"/>
              </a:solidFill>
              <a:latin typeface="華康古印體(P)" panose="03010500000000000000" pitchFamily="66" charset="-120"/>
              <a:ea typeface="華康古印體(P)" panose="03010500000000000000" pitchFamily="66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709270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表格 5">
            <a:extLst>
              <a:ext uri="{FF2B5EF4-FFF2-40B4-BE49-F238E27FC236}">
                <a16:creationId xmlns:a16="http://schemas.microsoft.com/office/drawing/2014/main" id="{4AB4E90A-DC6E-445C-B31F-D40F113B947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6691173"/>
              </p:ext>
            </p:extLst>
          </p:nvPr>
        </p:nvGraphicFramePr>
        <p:xfrm>
          <a:off x="170471" y="878692"/>
          <a:ext cx="11816120" cy="5666093"/>
        </p:xfrm>
        <a:graphic>
          <a:graphicData uri="http://schemas.openxmlformats.org/drawingml/2006/table">
            <a:tbl>
              <a:tblPr firstRow="1" bandRow="1">
                <a:tableStyleId>{F2DE63D5-997A-4646-A377-4702673A728D}</a:tableStyleId>
              </a:tblPr>
              <a:tblGrid>
                <a:gridCol w="1429729">
                  <a:extLst>
                    <a:ext uri="{9D8B030D-6E8A-4147-A177-3AD203B41FA5}">
                      <a16:colId xmlns:a16="http://schemas.microsoft.com/office/drawing/2014/main" val="528198793"/>
                    </a:ext>
                  </a:extLst>
                </a:gridCol>
                <a:gridCol w="1524301">
                  <a:extLst>
                    <a:ext uri="{9D8B030D-6E8A-4147-A177-3AD203B41FA5}">
                      <a16:colId xmlns:a16="http://schemas.microsoft.com/office/drawing/2014/main" val="3183169121"/>
                    </a:ext>
                  </a:extLst>
                </a:gridCol>
                <a:gridCol w="1477015">
                  <a:extLst>
                    <a:ext uri="{9D8B030D-6E8A-4147-A177-3AD203B41FA5}">
                      <a16:colId xmlns:a16="http://schemas.microsoft.com/office/drawing/2014/main" val="1626224496"/>
                    </a:ext>
                  </a:extLst>
                </a:gridCol>
                <a:gridCol w="1471293">
                  <a:extLst>
                    <a:ext uri="{9D8B030D-6E8A-4147-A177-3AD203B41FA5}">
                      <a16:colId xmlns:a16="http://schemas.microsoft.com/office/drawing/2014/main" val="2945478970"/>
                    </a:ext>
                  </a:extLst>
                </a:gridCol>
                <a:gridCol w="1482737">
                  <a:extLst>
                    <a:ext uri="{9D8B030D-6E8A-4147-A177-3AD203B41FA5}">
                      <a16:colId xmlns:a16="http://schemas.microsoft.com/office/drawing/2014/main" val="2689916772"/>
                    </a:ext>
                  </a:extLst>
                </a:gridCol>
                <a:gridCol w="1477015">
                  <a:extLst>
                    <a:ext uri="{9D8B030D-6E8A-4147-A177-3AD203B41FA5}">
                      <a16:colId xmlns:a16="http://schemas.microsoft.com/office/drawing/2014/main" val="1879165433"/>
                    </a:ext>
                  </a:extLst>
                </a:gridCol>
                <a:gridCol w="1477015">
                  <a:extLst>
                    <a:ext uri="{9D8B030D-6E8A-4147-A177-3AD203B41FA5}">
                      <a16:colId xmlns:a16="http://schemas.microsoft.com/office/drawing/2014/main" val="2212980009"/>
                    </a:ext>
                  </a:extLst>
                </a:gridCol>
                <a:gridCol w="1477015">
                  <a:extLst>
                    <a:ext uri="{9D8B030D-6E8A-4147-A177-3AD203B41FA5}">
                      <a16:colId xmlns:a16="http://schemas.microsoft.com/office/drawing/2014/main" val="4076817061"/>
                    </a:ext>
                  </a:extLst>
                </a:gridCol>
              </a:tblGrid>
              <a:tr h="469083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/>
                        <a:t>時間</a:t>
                      </a:r>
                      <a:endParaRPr lang="zh-TW" altLang="en-US" sz="2400" dirty="0">
                        <a:latin typeface="華康古印體(P)" panose="03010500000000000000" pitchFamily="66" charset="-120"/>
                        <a:ea typeface="華康古印體(P)" panose="03010500000000000000" pitchFamily="66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6/07 (</a:t>
                      </a:r>
                      <a:r>
                        <a:rPr lang="zh-TW" altLang="en-US" sz="2400" dirty="0"/>
                        <a:t>一</a:t>
                      </a:r>
                      <a:r>
                        <a:rPr lang="en-US" altLang="zh-TW" sz="2400" dirty="0"/>
                        <a:t>)</a:t>
                      </a:r>
                      <a:endParaRPr lang="en-US" altLang="zh-TW" sz="2400" dirty="0">
                        <a:latin typeface="華康古印體(P)" panose="03010500000000000000" pitchFamily="66" charset="-120"/>
                        <a:ea typeface="華康古印體(P)" panose="03010500000000000000" pitchFamily="66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6/08 (</a:t>
                      </a:r>
                      <a:r>
                        <a:rPr lang="zh-TW" altLang="en-US" sz="2400" dirty="0"/>
                        <a:t>二</a:t>
                      </a:r>
                      <a:r>
                        <a:rPr lang="en-US" altLang="zh-TW" sz="2400" dirty="0"/>
                        <a:t>)</a:t>
                      </a:r>
                      <a:endParaRPr lang="en-US" altLang="zh-TW" sz="2400" dirty="0">
                        <a:latin typeface="華康古印體(P)" panose="03010500000000000000" pitchFamily="66" charset="-120"/>
                        <a:ea typeface="華康古印體(P)" panose="03010500000000000000" pitchFamily="66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6/09 (</a:t>
                      </a:r>
                      <a:r>
                        <a:rPr lang="zh-TW" altLang="en-US" sz="2400" dirty="0"/>
                        <a:t>三</a:t>
                      </a:r>
                      <a:r>
                        <a:rPr lang="en-US" altLang="zh-TW" sz="2400" dirty="0"/>
                        <a:t>)</a:t>
                      </a:r>
                      <a:endParaRPr lang="zh-TW" altLang="en-US" sz="2400" dirty="0">
                        <a:latin typeface="華康古印體(P)" panose="03010500000000000000" pitchFamily="66" charset="-120"/>
                        <a:ea typeface="華康古印體(P)" panose="03010500000000000000" pitchFamily="66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6/10 (</a:t>
                      </a:r>
                      <a:r>
                        <a:rPr lang="zh-TW" altLang="en-US" sz="2400" dirty="0"/>
                        <a:t>四</a:t>
                      </a:r>
                      <a:r>
                        <a:rPr lang="en-US" altLang="zh-TW" sz="2400" dirty="0"/>
                        <a:t>)</a:t>
                      </a:r>
                      <a:endParaRPr lang="zh-TW" altLang="en-US" sz="2400" dirty="0">
                        <a:latin typeface="華康古印體(P)" panose="03010500000000000000" pitchFamily="66" charset="-120"/>
                        <a:ea typeface="華康古印體(P)" panose="03010500000000000000" pitchFamily="66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6/11 (</a:t>
                      </a:r>
                      <a:r>
                        <a:rPr lang="zh-TW" altLang="en-US" sz="2400" dirty="0"/>
                        <a:t>五</a:t>
                      </a:r>
                      <a:r>
                        <a:rPr lang="en-US" altLang="zh-TW" sz="2400" dirty="0"/>
                        <a:t>)</a:t>
                      </a:r>
                      <a:endParaRPr lang="zh-TW" altLang="en-US" sz="2400" dirty="0">
                        <a:latin typeface="華康古印體(P)" panose="03010500000000000000" pitchFamily="66" charset="-120"/>
                        <a:ea typeface="華康古印體(P)" panose="03010500000000000000" pitchFamily="66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6/12 (</a:t>
                      </a:r>
                      <a:r>
                        <a:rPr lang="zh-TW" altLang="en-US" sz="2400" dirty="0"/>
                        <a:t>六</a:t>
                      </a:r>
                      <a:r>
                        <a:rPr lang="en-US" altLang="zh-TW" sz="2400" dirty="0"/>
                        <a:t>)</a:t>
                      </a:r>
                      <a:endParaRPr lang="zh-TW" altLang="en-US" sz="2400" dirty="0">
                        <a:latin typeface="華康古印體(P)" panose="03010500000000000000" pitchFamily="66" charset="-120"/>
                        <a:ea typeface="華康古印體(P)" panose="03010500000000000000" pitchFamily="66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6/13 (</a:t>
                      </a:r>
                      <a:r>
                        <a:rPr lang="zh-TW" altLang="en-US" sz="2400" dirty="0"/>
                        <a:t>日</a:t>
                      </a:r>
                      <a:r>
                        <a:rPr lang="en-US" altLang="zh-TW" sz="2400" dirty="0"/>
                        <a:t>)</a:t>
                      </a:r>
                      <a:endParaRPr lang="zh-TW" altLang="en-US" sz="2400" dirty="0">
                        <a:latin typeface="華康古印體(P)" panose="03010500000000000000" pitchFamily="66" charset="-120"/>
                        <a:ea typeface="華康古印體(P)" panose="03010500000000000000" pitchFamily="66" charset="-12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56016046"/>
                  </a:ext>
                </a:extLst>
              </a:tr>
              <a:tr h="806922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04:20</a:t>
                      </a:r>
                    </a:p>
                    <a:p>
                      <a:pPr algn="ctr"/>
                      <a:r>
                        <a:rPr lang="en-US" altLang="zh-TW" sz="2400" dirty="0"/>
                        <a:t>06:10</a:t>
                      </a:r>
                      <a:endParaRPr lang="zh-TW" altLang="en-US" sz="2400" dirty="0">
                        <a:latin typeface="華康古印體(P)" panose="03010500000000000000" pitchFamily="66" charset="-120"/>
                        <a:ea typeface="華康古印體(P)" panose="03010500000000000000" pitchFamily="66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華康古印體(P)" panose="03010500000000000000" pitchFamily="66" charset="-120"/>
                          <a:ea typeface="華康古印體(P)" panose="03010500000000000000" pitchFamily="66" charset="-120"/>
                          <a:cs typeface="+mn-cs"/>
                        </a:rPr>
                        <a:t>--------</a:t>
                      </a:r>
                      <a:endParaRPr kumimoji="0" lang="zh-TW" altLang="en-US" sz="2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華康古印體(P)" panose="03010500000000000000" pitchFamily="66" charset="-120"/>
                        <a:ea typeface="華康古印體(P)" panose="03010500000000000000" pitchFamily="66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華康古印體(P)" panose="03010500000000000000" pitchFamily="66" charset="-120"/>
                          <a:ea typeface="華康古印體(P)" panose="03010500000000000000" pitchFamily="66" charset="-120"/>
                          <a:cs typeface="+mn-cs"/>
                        </a:rPr>
                        <a:t>--------</a:t>
                      </a:r>
                      <a:endParaRPr kumimoji="0" lang="zh-TW" altLang="en-US" sz="2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華康古印體(P)" panose="03010500000000000000" pitchFamily="66" charset="-120"/>
                        <a:ea typeface="華康古印體(P)" panose="03010500000000000000" pitchFamily="66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華康古印體(P)" panose="03010500000000000000" pitchFamily="66" charset="-120"/>
                          <a:ea typeface="華康古印體(P)" panose="03010500000000000000" pitchFamily="66" charset="-120"/>
                          <a:cs typeface="+mn-cs"/>
                        </a:rPr>
                        <a:t>--------</a:t>
                      </a:r>
                      <a:endParaRPr kumimoji="0" lang="zh-TW" altLang="en-US" sz="2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華康古印體(P)" panose="03010500000000000000" pitchFamily="66" charset="-120"/>
                        <a:ea typeface="華康古印體(P)" panose="03010500000000000000" pitchFamily="66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華康古印體(P)" panose="03010500000000000000" pitchFamily="66" charset="-120"/>
                          <a:ea typeface="華康古印體(P)" panose="03010500000000000000" pitchFamily="66" charset="-120"/>
                          <a:cs typeface="+mn-cs"/>
                        </a:rPr>
                        <a:t>--------</a:t>
                      </a:r>
                      <a:endParaRPr kumimoji="0" lang="zh-TW" altLang="en-US" sz="2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華康古印體(P)" panose="03010500000000000000" pitchFamily="66" charset="-120"/>
                        <a:ea typeface="華康古印體(P)" panose="03010500000000000000" pitchFamily="66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華康古印體(P)" panose="03010500000000000000" pitchFamily="66" charset="-120"/>
                          <a:ea typeface="華康古印體(P)" panose="03010500000000000000" pitchFamily="66" charset="-120"/>
                          <a:cs typeface="+mn-cs"/>
                        </a:rPr>
                        <a:t>--------</a:t>
                      </a:r>
                      <a:endParaRPr kumimoji="0" lang="zh-TW" altLang="en-US" sz="2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華康古印體(P)" panose="03010500000000000000" pitchFamily="66" charset="-120"/>
                        <a:ea typeface="華康古印體(P)" panose="03010500000000000000" pitchFamily="66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b="1" kern="1200" dirty="0">
                          <a:solidFill>
                            <a:srgbClr val="002060"/>
                          </a:solidFill>
                          <a:latin typeface="華康古印體(P)" panose="03010500000000000000" pitchFamily="66" charset="-120"/>
                          <a:ea typeface="華康古印體(P)" panose="03010500000000000000" pitchFamily="66" charset="-120"/>
                          <a:cs typeface="+mn-cs"/>
                        </a:rPr>
                        <a:t>早課與</a:t>
                      </a:r>
                      <a:endParaRPr lang="en-US" altLang="zh-TW" sz="2400" b="1" kern="1200" dirty="0">
                        <a:solidFill>
                          <a:srgbClr val="002060"/>
                        </a:solidFill>
                        <a:latin typeface="華康古印體(P)" panose="03010500000000000000" pitchFamily="66" charset="-120"/>
                        <a:ea typeface="華康古印體(P)" panose="03010500000000000000" pitchFamily="66" charset="-120"/>
                        <a:cs typeface="+mn-cs"/>
                      </a:endParaRPr>
                    </a:p>
                    <a:p>
                      <a:pPr algn="ctr"/>
                      <a:r>
                        <a:rPr lang="zh-TW" altLang="en-US" sz="2400" b="1" kern="1200" dirty="0">
                          <a:solidFill>
                            <a:srgbClr val="002060"/>
                          </a:solidFill>
                          <a:latin typeface="華康古印體(P)" panose="03010500000000000000" pitchFamily="66" charset="-120"/>
                          <a:ea typeface="華康古印體(P)" panose="03010500000000000000" pitchFamily="66" charset="-120"/>
                          <a:cs typeface="+mn-cs"/>
                        </a:rPr>
                        <a:t>晨語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b="1" kern="1200" dirty="0">
                          <a:solidFill>
                            <a:srgbClr val="002060"/>
                          </a:solidFill>
                          <a:latin typeface="華康古印體(P)" panose="03010500000000000000" pitchFamily="66" charset="-120"/>
                          <a:ea typeface="華康古印體(P)" panose="03010500000000000000" pitchFamily="66" charset="-120"/>
                          <a:cs typeface="+mn-cs"/>
                        </a:rPr>
                        <a:t>早課與</a:t>
                      </a:r>
                      <a:endParaRPr lang="en-US" altLang="zh-TW" sz="2400" b="1" kern="1200" dirty="0">
                        <a:solidFill>
                          <a:srgbClr val="002060"/>
                        </a:solidFill>
                        <a:latin typeface="華康古印體(P)" panose="03010500000000000000" pitchFamily="66" charset="-120"/>
                        <a:ea typeface="華康古印體(P)" panose="03010500000000000000" pitchFamily="66" charset="-120"/>
                        <a:cs typeface="+mn-cs"/>
                      </a:endParaRPr>
                    </a:p>
                    <a:p>
                      <a:pPr algn="ctr"/>
                      <a:r>
                        <a:rPr lang="zh-TW" altLang="en-US" sz="2400" b="1" kern="1200" dirty="0">
                          <a:solidFill>
                            <a:srgbClr val="002060"/>
                          </a:solidFill>
                          <a:latin typeface="華康古印體(P)" panose="03010500000000000000" pitchFamily="66" charset="-120"/>
                          <a:ea typeface="華康古印體(P)" panose="03010500000000000000" pitchFamily="66" charset="-120"/>
                          <a:cs typeface="+mn-cs"/>
                        </a:rPr>
                        <a:t>晨語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73337290"/>
                  </a:ext>
                </a:extLst>
              </a:tr>
              <a:tr h="806922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06:55</a:t>
                      </a:r>
                    </a:p>
                    <a:p>
                      <a:pPr algn="ctr"/>
                      <a:r>
                        <a:rPr lang="en-US" altLang="zh-TW" sz="2400" dirty="0"/>
                        <a:t>08:20</a:t>
                      </a:r>
                      <a:endParaRPr lang="zh-TW" altLang="en-US" sz="2400" dirty="0">
                        <a:latin typeface="華康古印體(P)" panose="03010500000000000000" pitchFamily="66" charset="-120"/>
                        <a:ea typeface="華康古印體(P)" panose="03010500000000000000" pitchFamily="66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b="1" kern="1200" dirty="0">
                          <a:solidFill>
                            <a:srgbClr val="002060"/>
                          </a:solidFill>
                          <a:latin typeface="華康古印體(P)" panose="03010500000000000000" pitchFamily="66" charset="-120"/>
                          <a:ea typeface="華康古印體(P)" panose="03010500000000000000" pitchFamily="66" charset="-120"/>
                          <a:cs typeface="+mn-cs"/>
                        </a:rPr>
                        <a:t>志工</a:t>
                      </a:r>
                      <a:endParaRPr lang="en-US" altLang="zh-TW" sz="2400" b="1" kern="1200" dirty="0">
                        <a:solidFill>
                          <a:srgbClr val="002060"/>
                        </a:solidFill>
                        <a:latin typeface="華康古印體(P)" panose="03010500000000000000" pitchFamily="66" charset="-120"/>
                        <a:ea typeface="華康古印體(P)" panose="03010500000000000000" pitchFamily="66" charset="-120"/>
                        <a:cs typeface="+mn-cs"/>
                      </a:endParaRPr>
                    </a:p>
                    <a:p>
                      <a:pPr algn="ctr"/>
                      <a:r>
                        <a:rPr lang="zh-TW" altLang="en-US" sz="2400" b="1" kern="1200" dirty="0">
                          <a:solidFill>
                            <a:srgbClr val="002060"/>
                          </a:solidFill>
                          <a:latin typeface="華康古印體(P)" panose="03010500000000000000" pitchFamily="66" charset="-120"/>
                          <a:ea typeface="華康古印體(P)" panose="03010500000000000000" pitchFamily="66" charset="-120"/>
                          <a:cs typeface="+mn-cs"/>
                        </a:rPr>
                        <a:t>早會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b="1" kern="1200" dirty="0">
                          <a:solidFill>
                            <a:srgbClr val="002060"/>
                          </a:solidFill>
                          <a:latin typeface="華康古印體(P)" panose="03010500000000000000" pitchFamily="66" charset="-120"/>
                          <a:ea typeface="華康古印體(P)" panose="03010500000000000000" pitchFamily="66" charset="-120"/>
                          <a:cs typeface="+mn-cs"/>
                        </a:rPr>
                        <a:t>志工</a:t>
                      </a:r>
                      <a:endParaRPr lang="en-US" altLang="zh-TW" sz="2400" b="1" kern="1200" dirty="0">
                        <a:solidFill>
                          <a:srgbClr val="002060"/>
                        </a:solidFill>
                        <a:latin typeface="華康古印體(P)" panose="03010500000000000000" pitchFamily="66" charset="-120"/>
                        <a:ea typeface="華康古印體(P)" panose="03010500000000000000" pitchFamily="66" charset="-120"/>
                        <a:cs typeface="+mn-cs"/>
                      </a:endParaRPr>
                    </a:p>
                    <a:p>
                      <a:pPr algn="ctr"/>
                      <a:r>
                        <a:rPr lang="zh-TW" altLang="en-US" sz="2400" b="1" kern="1200" dirty="0">
                          <a:solidFill>
                            <a:srgbClr val="002060"/>
                          </a:solidFill>
                          <a:latin typeface="華康古印體(P)" panose="03010500000000000000" pitchFamily="66" charset="-120"/>
                          <a:ea typeface="華康古印體(P)" panose="03010500000000000000" pitchFamily="66" charset="-120"/>
                          <a:cs typeface="+mn-cs"/>
                        </a:rPr>
                        <a:t>早會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b="1" kern="1200" dirty="0">
                          <a:solidFill>
                            <a:srgbClr val="002060"/>
                          </a:solidFill>
                          <a:latin typeface="華康古印體(P)" panose="03010500000000000000" pitchFamily="66" charset="-120"/>
                          <a:ea typeface="華康古印體(P)" panose="03010500000000000000" pitchFamily="66" charset="-120"/>
                          <a:cs typeface="+mn-cs"/>
                        </a:rPr>
                        <a:t>志工</a:t>
                      </a:r>
                      <a:endParaRPr lang="en-US" altLang="zh-TW" sz="2400" b="1" kern="1200" dirty="0">
                        <a:solidFill>
                          <a:srgbClr val="002060"/>
                        </a:solidFill>
                        <a:latin typeface="華康古印體(P)" panose="03010500000000000000" pitchFamily="66" charset="-120"/>
                        <a:ea typeface="華康古印體(P)" panose="03010500000000000000" pitchFamily="66" charset="-120"/>
                        <a:cs typeface="+mn-cs"/>
                      </a:endParaRPr>
                    </a:p>
                    <a:p>
                      <a:pPr algn="ctr"/>
                      <a:r>
                        <a:rPr lang="zh-TW" altLang="en-US" sz="2400" b="1" kern="1200" dirty="0">
                          <a:solidFill>
                            <a:srgbClr val="002060"/>
                          </a:solidFill>
                          <a:latin typeface="華康古印體(P)" panose="03010500000000000000" pitchFamily="66" charset="-120"/>
                          <a:ea typeface="華康古印體(P)" panose="03010500000000000000" pitchFamily="66" charset="-120"/>
                          <a:cs typeface="+mn-cs"/>
                        </a:rPr>
                        <a:t>早會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b="1" kern="1200" dirty="0">
                          <a:solidFill>
                            <a:srgbClr val="002060"/>
                          </a:solidFill>
                          <a:latin typeface="華康古印體(P)" panose="03010500000000000000" pitchFamily="66" charset="-120"/>
                          <a:ea typeface="華康古印體(P)" panose="03010500000000000000" pitchFamily="66" charset="-120"/>
                          <a:cs typeface="+mn-cs"/>
                        </a:rPr>
                        <a:t>志工</a:t>
                      </a:r>
                      <a:endParaRPr lang="en-US" altLang="zh-TW" sz="2400" b="1" kern="1200" dirty="0">
                        <a:solidFill>
                          <a:srgbClr val="002060"/>
                        </a:solidFill>
                        <a:latin typeface="華康古印體(P)" panose="03010500000000000000" pitchFamily="66" charset="-120"/>
                        <a:ea typeface="華康古印體(P)" panose="03010500000000000000" pitchFamily="66" charset="-120"/>
                        <a:cs typeface="+mn-cs"/>
                      </a:endParaRPr>
                    </a:p>
                    <a:p>
                      <a:pPr algn="ctr"/>
                      <a:r>
                        <a:rPr lang="zh-TW" altLang="en-US" sz="2400" b="1" kern="1200" dirty="0">
                          <a:solidFill>
                            <a:srgbClr val="002060"/>
                          </a:solidFill>
                          <a:latin typeface="華康古印體(P)" panose="03010500000000000000" pitchFamily="66" charset="-120"/>
                          <a:ea typeface="華康古印體(P)" panose="03010500000000000000" pitchFamily="66" charset="-120"/>
                          <a:cs typeface="+mn-cs"/>
                        </a:rPr>
                        <a:t>早會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b="1" kern="1200" dirty="0">
                          <a:solidFill>
                            <a:srgbClr val="002060"/>
                          </a:solidFill>
                          <a:latin typeface="華康古印體(P)" panose="03010500000000000000" pitchFamily="66" charset="-120"/>
                          <a:ea typeface="華康古印體(P)" panose="03010500000000000000" pitchFamily="66" charset="-120"/>
                          <a:cs typeface="+mn-cs"/>
                        </a:rPr>
                        <a:t>志工</a:t>
                      </a:r>
                      <a:endParaRPr lang="en-US" altLang="zh-TW" sz="2400" b="1" kern="1200" dirty="0">
                        <a:solidFill>
                          <a:srgbClr val="002060"/>
                        </a:solidFill>
                        <a:latin typeface="華康古印體(P)" panose="03010500000000000000" pitchFamily="66" charset="-120"/>
                        <a:ea typeface="華康古印體(P)" panose="03010500000000000000" pitchFamily="66" charset="-120"/>
                        <a:cs typeface="+mn-cs"/>
                      </a:endParaRPr>
                    </a:p>
                    <a:p>
                      <a:pPr algn="ctr"/>
                      <a:r>
                        <a:rPr lang="zh-TW" altLang="en-US" sz="2400" b="1" kern="1200" dirty="0">
                          <a:solidFill>
                            <a:srgbClr val="002060"/>
                          </a:solidFill>
                          <a:latin typeface="華康古印體(P)" panose="03010500000000000000" pitchFamily="66" charset="-120"/>
                          <a:ea typeface="華康古印體(P)" panose="03010500000000000000" pitchFamily="66" charset="-120"/>
                          <a:cs typeface="+mn-cs"/>
                        </a:rPr>
                        <a:t>早會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b="1" kern="1200" dirty="0">
                          <a:solidFill>
                            <a:srgbClr val="002060"/>
                          </a:solidFill>
                          <a:latin typeface="華康古印體(P)" panose="03010500000000000000" pitchFamily="66" charset="-120"/>
                          <a:ea typeface="華康古印體(P)" panose="03010500000000000000" pitchFamily="66" charset="-120"/>
                          <a:cs typeface="+mn-cs"/>
                        </a:rPr>
                        <a:t>志工</a:t>
                      </a:r>
                      <a:endParaRPr lang="en-US" altLang="zh-TW" sz="2400" b="1" kern="1200" dirty="0">
                        <a:solidFill>
                          <a:srgbClr val="002060"/>
                        </a:solidFill>
                        <a:latin typeface="華康古印體(P)" panose="03010500000000000000" pitchFamily="66" charset="-120"/>
                        <a:ea typeface="華康古印體(P)" panose="03010500000000000000" pitchFamily="66" charset="-120"/>
                        <a:cs typeface="+mn-cs"/>
                      </a:endParaRPr>
                    </a:p>
                    <a:p>
                      <a:pPr algn="ctr"/>
                      <a:r>
                        <a:rPr lang="zh-TW" altLang="en-US" sz="2400" b="1" kern="1200" dirty="0">
                          <a:solidFill>
                            <a:srgbClr val="002060"/>
                          </a:solidFill>
                          <a:latin typeface="華康古印體(P)" panose="03010500000000000000" pitchFamily="66" charset="-120"/>
                          <a:ea typeface="華康古印體(P)" panose="03010500000000000000" pitchFamily="66" charset="-120"/>
                          <a:cs typeface="+mn-cs"/>
                        </a:rPr>
                        <a:t>早會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b="1" kern="1200" dirty="0">
                          <a:solidFill>
                            <a:srgbClr val="002060"/>
                          </a:solidFill>
                          <a:latin typeface="華康古印體(P)" panose="03010500000000000000" pitchFamily="66" charset="-120"/>
                          <a:ea typeface="華康古印體(P)" panose="03010500000000000000" pitchFamily="66" charset="-120"/>
                          <a:cs typeface="+mn-cs"/>
                        </a:rPr>
                        <a:t>志工</a:t>
                      </a:r>
                      <a:endParaRPr lang="en-US" altLang="zh-TW" sz="2400" b="1" kern="1200" dirty="0">
                        <a:solidFill>
                          <a:srgbClr val="002060"/>
                        </a:solidFill>
                        <a:latin typeface="華康古印體(P)" panose="03010500000000000000" pitchFamily="66" charset="-120"/>
                        <a:ea typeface="華康古印體(P)" panose="03010500000000000000" pitchFamily="66" charset="-120"/>
                        <a:cs typeface="+mn-cs"/>
                      </a:endParaRPr>
                    </a:p>
                    <a:p>
                      <a:pPr algn="ctr"/>
                      <a:r>
                        <a:rPr lang="zh-TW" altLang="en-US" sz="2400" b="1" kern="1200" dirty="0">
                          <a:solidFill>
                            <a:srgbClr val="002060"/>
                          </a:solidFill>
                          <a:latin typeface="華康古印體(P)" panose="03010500000000000000" pitchFamily="66" charset="-120"/>
                          <a:ea typeface="華康古印體(P)" panose="03010500000000000000" pitchFamily="66" charset="-120"/>
                          <a:cs typeface="+mn-cs"/>
                        </a:rPr>
                        <a:t>早會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3256463"/>
                  </a:ext>
                </a:extLst>
              </a:tr>
              <a:tr h="806922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13:30</a:t>
                      </a:r>
                    </a:p>
                    <a:p>
                      <a:pPr algn="ctr"/>
                      <a:r>
                        <a:rPr lang="en-US" altLang="zh-TW" sz="2400" dirty="0"/>
                        <a:t>14:00</a:t>
                      </a:r>
                      <a:endParaRPr lang="zh-TW" altLang="en-US" sz="2400" dirty="0">
                        <a:latin typeface="華康古印體(P)" panose="03010500000000000000" pitchFamily="66" charset="-120"/>
                        <a:ea typeface="華康古印體(P)" panose="03010500000000000000" pitchFamily="66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b="1" kern="1200" dirty="0">
                          <a:solidFill>
                            <a:srgbClr val="002060"/>
                          </a:solidFill>
                          <a:latin typeface="華康古印體(P)" panose="03010500000000000000" pitchFamily="66" charset="-120"/>
                          <a:ea typeface="華康古印體(P)" panose="03010500000000000000" pitchFamily="66" charset="-120"/>
                          <a:cs typeface="+mn-cs"/>
                        </a:rPr>
                        <a:t>午間</a:t>
                      </a:r>
                      <a:endParaRPr lang="en-US" altLang="zh-TW" sz="2400" b="1" kern="1200" dirty="0">
                        <a:solidFill>
                          <a:srgbClr val="002060"/>
                        </a:solidFill>
                        <a:latin typeface="華康古印體(P)" panose="03010500000000000000" pitchFamily="66" charset="-120"/>
                        <a:ea typeface="華康古印體(P)" panose="03010500000000000000" pitchFamily="66" charset="-120"/>
                        <a:cs typeface="+mn-cs"/>
                      </a:endParaRPr>
                    </a:p>
                    <a:p>
                      <a:pPr algn="ctr"/>
                      <a:r>
                        <a:rPr lang="zh-TW" altLang="en-US" sz="2400" b="1" kern="1200" dirty="0">
                          <a:solidFill>
                            <a:srgbClr val="002060"/>
                          </a:solidFill>
                          <a:latin typeface="華康古印體(P)" panose="03010500000000000000" pitchFamily="66" charset="-120"/>
                          <a:ea typeface="華康古印體(P)" panose="03010500000000000000" pitchFamily="66" charset="-120"/>
                          <a:cs typeface="+mn-cs"/>
                        </a:rPr>
                        <a:t>祈禱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b="1" kern="1200" dirty="0">
                          <a:solidFill>
                            <a:srgbClr val="002060"/>
                          </a:solidFill>
                          <a:latin typeface="華康古印體(P)" panose="03010500000000000000" pitchFamily="66" charset="-120"/>
                          <a:ea typeface="華康古印體(P)" panose="03010500000000000000" pitchFamily="66" charset="-120"/>
                          <a:cs typeface="+mn-cs"/>
                        </a:rPr>
                        <a:t>午間</a:t>
                      </a:r>
                      <a:endParaRPr lang="en-US" altLang="zh-TW" sz="2400" b="1" kern="1200" dirty="0">
                        <a:solidFill>
                          <a:srgbClr val="002060"/>
                        </a:solidFill>
                        <a:latin typeface="華康古印體(P)" panose="03010500000000000000" pitchFamily="66" charset="-120"/>
                        <a:ea typeface="華康古印體(P)" panose="03010500000000000000" pitchFamily="66" charset="-120"/>
                        <a:cs typeface="+mn-cs"/>
                      </a:endParaRPr>
                    </a:p>
                    <a:p>
                      <a:pPr algn="ctr"/>
                      <a:r>
                        <a:rPr lang="zh-TW" altLang="en-US" sz="2400" b="1" kern="1200" dirty="0">
                          <a:solidFill>
                            <a:srgbClr val="002060"/>
                          </a:solidFill>
                          <a:latin typeface="華康古印體(P)" panose="03010500000000000000" pitchFamily="66" charset="-120"/>
                          <a:ea typeface="華康古印體(P)" panose="03010500000000000000" pitchFamily="66" charset="-120"/>
                          <a:cs typeface="+mn-cs"/>
                        </a:rPr>
                        <a:t>祈禱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b="1" kern="1200" dirty="0">
                          <a:solidFill>
                            <a:srgbClr val="002060"/>
                          </a:solidFill>
                          <a:latin typeface="華康古印體(P)" panose="03010500000000000000" pitchFamily="66" charset="-120"/>
                          <a:ea typeface="華康古印體(P)" panose="03010500000000000000" pitchFamily="66" charset="-120"/>
                          <a:cs typeface="+mn-cs"/>
                        </a:rPr>
                        <a:t>午間</a:t>
                      </a:r>
                      <a:endParaRPr lang="en-US" altLang="zh-TW" sz="2400" b="1" kern="1200" dirty="0">
                        <a:solidFill>
                          <a:srgbClr val="002060"/>
                        </a:solidFill>
                        <a:latin typeface="華康古印體(P)" panose="03010500000000000000" pitchFamily="66" charset="-120"/>
                        <a:ea typeface="華康古印體(P)" panose="03010500000000000000" pitchFamily="66" charset="-120"/>
                        <a:cs typeface="+mn-cs"/>
                      </a:endParaRPr>
                    </a:p>
                    <a:p>
                      <a:pPr algn="ctr"/>
                      <a:r>
                        <a:rPr lang="zh-TW" altLang="en-US" sz="2400" b="1" kern="1200" dirty="0">
                          <a:solidFill>
                            <a:srgbClr val="002060"/>
                          </a:solidFill>
                          <a:latin typeface="華康古印體(P)" panose="03010500000000000000" pitchFamily="66" charset="-120"/>
                          <a:ea typeface="華康古印體(P)" panose="03010500000000000000" pitchFamily="66" charset="-120"/>
                          <a:cs typeface="+mn-cs"/>
                        </a:rPr>
                        <a:t>祈禱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b="1" kern="1200" dirty="0">
                          <a:solidFill>
                            <a:srgbClr val="002060"/>
                          </a:solidFill>
                          <a:latin typeface="華康古印體(P)" panose="03010500000000000000" pitchFamily="66" charset="-120"/>
                          <a:ea typeface="華康古印體(P)" panose="03010500000000000000" pitchFamily="66" charset="-120"/>
                          <a:cs typeface="+mn-cs"/>
                        </a:rPr>
                        <a:t>午間</a:t>
                      </a:r>
                      <a:endParaRPr lang="en-US" altLang="zh-TW" sz="2400" b="1" kern="1200" dirty="0">
                        <a:solidFill>
                          <a:srgbClr val="002060"/>
                        </a:solidFill>
                        <a:latin typeface="華康古印體(P)" panose="03010500000000000000" pitchFamily="66" charset="-120"/>
                        <a:ea typeface="華康古印體(P)" panose="03010500000000000000" pitchFamily="66" charset="-120"/>
                        <a:cs typeface="+mn-cs"/>
                      </a:endParaRPr>
                    </a:p>
                    <a:p>
                      <a:pPr algn="ctr"/>
                      <a:r>
                        <a:rPr lang="zh-TW" altLang="en-US" sz="2400" b="1" kern="1200" dirty="0">
                          <a:solidFill>
                            <a:srgbClr val="002060"/>
                          </a:solidFill>
                          <a:latin typeface="華康古印體(P)" panose="03010500000000000000" pitchFamily="66" charset="-120"/>
                          <a:ea typeface="華康古印體(P)" panose="03010500000000000000" pitchFamily="66" charset="-120"/>
                          <a:cs typeface="+mn-cs"/>
                        </a:rPr>
                        <a:t>祈禱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b="1" kern="1200" dirty="0">
                          <a:solidFill>
                            <a:srgbClr val="002060"/>
                          </a:solidFill>
                          <a:latin typeface="華康古印體(P)" panose="03010500000000000000" pitchFamily="66" charset="-120"/>
                          <a:ea typeface="華康古印體(P)" panose="03010500000000000000" pitchFamily="66" charset="-120"/>
                          <a:cs typeface="+mn-cs"/>
                        </a:rPr>
                        <a:t>午間</a:t>
                      </a:r>
                      <a:endParaRPr lang="en-US" altLang="zh-TW" sz="2400" b="1" kern="1200" dirty="0">
                        <a:solidFill>
                          <a:srgbClr val="002060"/>
                        </a:solidFill>
                        <a:latin typeface="華康古印體(P)" panose="03010500000000000000" pitchFamily="66" charset="-120"/>
                        <a:ea typeface="華康古印體(P)" panose="03010500000000000000" pitchFamily="66" charset="-120"/>
                        <a:cs typeface="+mn-cs"/>
                      </a:endParaRPr>
                    </a:p>
                    <a:p>
                      <a:pPr algn="ctr"/>
                      <a:r>
                        <a:rPr lang="zh-TW" altLang="en-US" sz="2400" b="1" kern="1200" dirty="0">
                          <a:solidFill>
                            <a:srgbClr val="002060"/>
                          </a:solidFill>
                          <a:latin typeface="華康古印體(P)" panose="03010500000000000000" pitchFamily="66" charset="-120"/>
                          <a:ea typeface="華康古印體(P)" panose="03010500000000000000" pitchFamily="66" charset="-120"/>
                          <a:cs typeface="+mn-cs"/>
                        </a:rPr>
                        <a:t>祈禱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b="1" kern="1200" dirty="0">
                          <a:solidFill>
                            <a:srgbClr val="002060"/>
                          </a:solidFill>
                          <a:latin typeface="華康古印體(P)" panose="03010500000000000000" pitchFamily="66" charset="-120"/>
                          <a:ea typeface="華康古印體(P)" panose="03010500000000000000" pitchFamily="66" charset="-120"/>
                          <a:cs typeface="+mn-cs"/>
                        </a:rPr>
                        <a:t>午間</a:t>
                      </a:r>
                      <a:endParaRPr lang="en-US" altLang="zh-TW" sz="2400" b="1" kern="1200" dirty="0">
                        <a:solidFill>
                          <a:srgbClr val="002060"/>
                        </a:solidFill>
                        <a:latin typeface="華康古印體(P)" panose="03010500000000000000" pitchFamily="66" charset="-120"/>
                        <a:ea typeface="華康古印體(P)" panose="03010500000000000000" pitchFamily="66" charset="-120"/>
                        <a:cs typeface="+mn-cs"/>
                      </a:endParaRPr>
                    </a:p>
                    <a:p>
                      <a:pPr algn="ctr"/>
                      <a:r>
                        <a:rPr lang="zh-TW" altLang="en-US" sz="2400" b="1" kern="1200" dirty="0">
                          <a:solidFill>
                            <a:srgbClr val="002060"/>
                          </a:solidFill>
                          <a:latin typeface="華康古印體(P)" panose="03010500000000000000" pitchFamily="66" charset="-120"/>
                          <a:ea typeface="華康古印體(P)" panose="03010500000000000000" pitchFamily="66" charset="-120"/>
                          <a:cs typeface="+mn-cs"/>
                        </a:rPr>
                        <a:t>祈禱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b="1" kern="1200" dirty="0">
                          <a:solidFill>
                            <a:srgbClr val="002060"/>
                          </a:solidFill>
                          <a:latin typeface="華康古印體(P)" panose="03010500000000000000" pitchFamily="66" charset="-120"/>
                          <a:ea typeface="華康古印體(P)" panose="03010500000000000000" pitchFamily="66" charset="-120"/>
                          <a:cs typeface="+mn-cs"/>
                        </a:rPr>
                        <a:t>午間</a:t>
                      </a:r>
                      <a:endParaRPr lang="en-US" altLang="zh-TW" sz="2400" b="1" kern="1200" dirty="0">
                        <a:solidFill>
                          <a:srgbClr val="002060"/>
                        </a:solidFill>
                        <a:latin typeface="華康古印體(P)" panose="03010500000000000000" pitchFamily="66" charset="-120"/>
                        <a:ea typeface="華康古印體(P)" panose="03010500000000000000" pitchFamily="66" charset="-120"/>
                        <a:cs typeface="+mn-cs"/>
                      </a:endParaRPr>
                    </a:p>
                    <a:p>
                      <a:pPr algn="ctr"/>
                      <a:r>
                        <a:rPr lang="zh-TW" altLang="en-US" sz="2400" b="1" kern="1200" dirty="0">
                          <a:solidFill>
                            <a:srgbClr val="002060"/>
                          </a:solidFill>
                          <a:latin typeface="華康古印體(P)" panose="03010500000000000000" pitchFamily="66" charset="-120"/>
                          <a:ea typeface="華康古印體(P)" panose="03010500000000000000" pitchFamily="66" charset="-120"/>
                          <a:cs typeface="+mn-cs"/>
                        </a:rPr>
                        <a:t>祈禱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9780145"/>
                  </a:ext>
                </a:extLst>
              </a:tr>
              <a:tr h="81882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TW" sz="2400" b="1" kern="1200" dirty="0">
                          <a:solidFill>
                            <a:schemeClr val="tx1"/>
                          </a:solidFill>
                          <a:latin typeface="華康古印體(P)" panose="03010500000000000000" pitchFamily="66" charset="-120"/>
                          <a:ea typeface="華康古印體(P)" panose="03010500000000000000" pitchFamily="66" charset="-120"/>
                          <a:cs typeface="+mn-cs"/>
                        </a:rPr>
                        <a:t>13:50</a:t>
                      </a:r>
                    </a:p>
                    <a:p>
                      <a:pPr marL="0" algn="ctr" defTabSz="914400" rtl="0" eaLnBrk="1" latinLnBrk="0" hangingPunct="1"/>
                      <a:r>
                        <a:rPr lang="en-US" altLang="zh-TW" sz="2400" b="1" kern="1200" dirty="0">
                          <a:solidFill>
                            <a:schemeClr val="tx1"/>
                          </a:solidFill>
                          <a:latin typeface="華康古印體(P)" panose="03010500000000000000" pitchFamily="66" charset="-120"/>
                          <a:ea typeface="華康古印體(P)" panose="03010500000000000000" pitchFamily="66" charset="-120"/>
                          <a:cs typeface="+mn-cs"/>
                        </a:rPr>
                        <a:t>14:20</a:t>
                      </a:r>
                      <a:endParaRPr lang="zh-TW" altLang="en-US" sz="2400" b="1" kern="1200" dirty="0">
                        <a:solidFill>
                          <a:schemeClr val="tx1"/>
                        </a:solidFill>
                        <a:latin typeface="華康古印體(P)" panose="03010500000000000000" pitchFamily="66" charset="-120"/>
                        <a:ea typeface="華康古印體(P)" panose="03010500000000000000" pitchFamily="66" charset="-120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華康古印體(P)" panose="03010500000000000000" pitchFamily="66" charset="-120"/>
                          <a:ea typeface="華康古印體(P)" panose="03010500000000000000" pitchFamily="66" charset="-120"/>
                          <a:cs typeface="+mn-cs"/>
                        </a:rPr>
                        <a:t>--------</a:t>
                      </a:r>
                      <a:endParaRPr kumimoji="0" lang="zh-TW" altLang="en-US" sz="2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華康古印體(P)" panose="03010500000000000000" pitchFamily="66" charset="-120"/>
                        <a:ea typeface="華康古印體(P)" panose="03010500000000000000" pitchFamily="66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華康古印體(P)" panose="03010500000000000000" pitchFamily="66" charset="-120"/>
                          <a:ea typeface="華康古印體(P)" panose="03010500000000000000" pitchFamily="66" charset="-120"/>
                          <a:cs typeface="+mn-cs"/>
                        </a:rPr>
                        <a:t>--------</a:t>
                      </a:r>
                      <a:endParaRPr kumimoji="0" lang="zh-TW" altLang="en-US" sz="2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華康古印體(P)" panose="03010500000000000000" pitchFamily="66" charset="-120"/>
                        <a:ea typeface="華康古印體(P)" panose="03010500000000000000" pitchFamily="66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華康古印體(P)" panose="03010500000000000000" pitchFamily="66" charset="-120"/>
                          <a:ea typeface="華康古印體(P)" panose="03010500000000000000" pitchFamily="66" charset="-120"/>
                          <a:cs typeface="+mn-cs"/>
                        </a:rPr>
                        <a:t>--------</a:t>
                      </a:r>
                      <a:endParaRPr kumimoji="0" lang="zh-TW" altLang="en-US" sz="2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華康古印體(P)" panose="03010500000000000000" pitchFamily="66" charset="-120"/>
                        <a:ea typeface="華康古印體(P)" panose="03010500000000000000" pitchFamily="66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華康古印體(P)" panose="03010500000000000000" pitchFamily="66" charset="-120"/>
                          <a:ea typeface="華康古印體(P)" panose="03010500000000000000" pitchFamily="66" charset="-120"/>
                          <a:cs typeface="+mn-cs"/>
                        </a:rPr>
                        <a:t>--------</a:t>
                      </a:r>
                      <a:endParaRPr kumimoji="0" lang="zh-TW" altLang="en-US" sz="2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華康古印體(P)" panose="03010500000000000000" pitchFamily="66" charset="-120"/>
                        <a:ea typeface="華康古印體(P)" panose="03010500000000000000" pitchFamily="66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b="1" kern="1200" dirty="0">
                          <a:solidFill>
                            <a:srgbClr val="002060"/>
                          </a:solidFill>
                          <a:latin typeface="華康古印體(P)" panose="03010500000000000000" pitchFamily="66" charset="-120"/>
                          <a:ea typeface="華康古印體(P)" panose="03010500000000000000" pitchFamily="66" charset="-120"/>
                          <a:cs typeface="+mn-cs"/>
                        </a:rPr>
                        <a:t>藥草喻品</a:t>
                      </a:r>
                      <a:endParaRPr lang="en-US" altLang="zh-TW" sz="2400" b="1" kern="1200" dirty="0">
                        <a:solidFill>
                          <a:srgbClr val="002060"/>
                        </a:solidFill>
                        <a:latin typeface="華康古印體(P)" panose="03010500000000000000" pitchFamily="66" charset="-120"/>
                        <a:ea typeface="華康古印體(P)" panose="03010500000000000000" pitchFamily="66" charset="-120"/>
                        <a:cs typeface="+mn-cs"/>
                      </a:endParaRPr>
                    </a:p>
                    <a:p>
                      <a:pPr algn="ctr"/>
                      <a:r>
                        <a:rPr lang="zh-TW" altLang="en-US" sz="2400" b="1" kern="1200" dirty="0">
                          <a:solidFill>
                            <a:srgbClr val="002060"/>
                          </a:solidFill>
                          <a:latin typeface="華康古印體(P)" panose="03010500000000000000" pitchFamily="66" charset="-120"/>
                          <a:ea typeface="華康古印體(P)" panose="03010500000000000000" pitchFamily="66" charset="-120"/>
                          <a:cs typeface="+mn-cs"/>
                        </a:rPr>
                        <a:t>導讀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華康古印體(P)" panose="03010500000000000000" pitchFamily="66" charset="-120"/>
                          <a:ea typeface="華康古印體(P)" panose="03010500000000000000" pitchFamily="66" charset="-120"/>
                          <a:cs typeface="+mn-cs"/>
                        </a:rPr>
                        <a:t>--------</a:t>
                      </a:r>
                      <a:endParaRPr kumimoji="0" lang="zh-TW" altLang="en-US" sz="2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華康古印體(P)" panose="03010500000000000000" pitchFamily="66" charset="-120"/>
                        <a:ea typeface="華康古印體(P)" panose="03010500000000000000" pitchFamily="66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華康古印體(P)" panose="03010500000000000000" pitchFamily="66" charset="-120"/>
                          <a:ea typeface="華康古印體(P)" panose="03010500000000000000" pitchFamily="66" charset="-120"/>
                          <a:cs typeface="+mn-cs"/>
                        </a:rPr>
                        <a:t>--------</a:t>
                      </a:r>
                      <a:endParaRPr kumimoji="0" lang="zh-TW" altLang="en-US" sz="2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華康古印體(P)" panose="03010500000000000000" pitchFamily="66" charset="-120"/>
                        <a:ea typeface="華康古印體(P)" panose="03010500000000000000" pitchFamily="66" charset="-120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57207118"/>
                  </a:ext>
                </a:extLst>
              </a:tr>
              <a:tr h="1016124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TW" sz="2400" b="1" kern="1200" dirty="0">
                          <a:solidFill>
                            <a:schemeClr val="tx1"/>
                          </a:solidFill>
                          <a:latin typeface="華康古印體(P)" panose="03010500000000000000" pitchFamily="66" charset="-120"/>
                          <a:ea typeface="華康古印體(P)" panose="03010500000000000000" pitchFamily="66" charset="-120"/>
                          <a:cs typeface="+mn-cs"/>
                        </a:rPr>
                        <a:t>15:30</a:t>
                      </a:r>
                    </a:p>
                    <a:p>
                      <a:pPr marL="0" algn="ctr" defTabSz="914400" rtl="0" eaLnBrk="1" latinLnBrk="0" hangingPunct="1"/>
                      <a:r>
                        <a:rPr lang="en-US" altLang="zh-TW" sz="2400" b="1" kern="1200" dirty="0">
                          <a:solidFill>
                            <a:schemeClr val="tx1"/>
                          </a:solidFill>
                          <a:latin typeface="華康古印體(P)" panose="03010500000000000000" pitchFamily="66" charset="-120"/>
                          <a:ea typeface="華康古印體(P)" panose="03010500000000000000" pitchFamily="66" charset="-120"/>
                          <a:cs typeface="+mn-cs"/>
                        </a:rPr>
                        <a:t>15:45</a:t>
                      </a:r>
                      <a:endParaRPr lang="zh-TW" altLang="en-US" sz="2400" b="1" kern="1200" dirty="0">
                        <a:solidFill>
                          <a:schemeClr val="tx1"/>
                        </a:solidFill>
                        <a:latin typeface="華康古印體(P)" panose="03010500000000000000" pitchFamily="66" charset="-120"/>
                        <a:ea typeface="華康古印體(P)" panose="03010500000000000000" pitchFamily="66" charset="-120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華康古印體(P)" panose="03010500000000000000" pitchFamily="66" charset="-120"/>
                          <a:ea typeface="華康古印體(P)" panose="03010500000000000000" pitchFamily="66" charset="-120"/>
                          <a:cs typeface="+mn-cs"/>
                        </a:rPr>
                        <a:t>14:30-18:00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華康古印體(P)" panose="03010500000000000000" pitchFamily="66" charset="-120"/>
                          <a:ea typeface="華康古印體(P)" panose="03010500000000000000" pitchFamily="66" charset="-120"/>
                          <a:cs typeface="+mn-cs"/>
                        </a:rPr>
                        <a:t>志業分享</a:t>
                      </a:r>
                      <a:endParaRPr kumimoji="0" lang="en-US" altLang="zh-TW" sz="2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華康古印體(P)" panose="03010500000000000000" pitchFamily="66" charset="-120"/>
                        <a:ea typeface="華康古印體(P)" panose="03010500000000000000" pitchFamily="66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b="1" kern="1200" dirty="0">
                          <a:solidFill>
                            <a:srgbClr val="002060"/>
                          </a:solidFill>
                          <a:latin typeface="華康古印體(P)" panose="03010500000000000000" pitchFamily="66" charset="-120"/>
                          <a:ea typeface="華康古印體(P)" panose="03010500000000000000" pitchFamily="66" charset="-120"/>
                          <a:cs typeface="+mn-cs"/>
                        </a:rPr>
                        <a:t>靜思</a:t>
                      </a:r>
                      <a:r>
                        <a:rPr lang="en-US" altLang="zh-TW" sz="2400" b="1" kern="1200" dirty="0">
                          <a:solidFill>
                            <a:srgbClr val="002060"/>
                          </a:solidFill>
                          <a:latin typeface="華康古印體(P)" panose="03010500000000000000" pitchFamily="66" charset="-120"/>
                          <a:ea typeface="華康古印體(P)" panose="03010500000000000000" pitchFamily="66" charset="-120"/>
                          <a:cs typeface="+mn-cs"/>
                        </a:rPr>
                        <a:t>‧</a:t>
                      </a:r>
                      <a:r>
                        <a:rPr lang="zh-TW" altLang="en-US" sz="2400" b="1" kern="1200" dirty="0">
                          <a:solidFill>
                            <a:srgbClr val="002060"/>
                          </a:solidFill>
                          <a:latin typeface="華康古印體(P)" panose="03010500000000000000" pitchFamily="66" charset="-120"/>
                          <a:ea typeface="華康古印體(P)" panose="03010500000000000000" pitchFamily="66" charset="-120"/>
                          <a:cs typeface="+mn-cs"/>
                        </a:rPr>
                        <a:t>愛</a:t>
                      </a:r>
                      <a:endParaRPr lang="en-US" altLang="zh-TW" sz="2400" b="1" kern="1200" dirty="0">
                        <a:solidFill>
                          <a:srgbClr val="002060"/>
                        </a:solidFill>
                        <a:latin typeface="華康古印體(P)" panose="03010500000000000000" pitchFamily="66" charset="-120"/>
                        <a:ea typeface="華康古印體(P)" panose="03010500000000000000" pitchFamily="66" charset="-120"/>
                        <a:cs typeface="+mn-cs"/>
                      </a:endParaRPr>
                    </a:p>
                    <a:p>
                      <a:pPr algn="ctr"/>
                      <a:r>
                        <a:rPr lang="zh-TW" altLang="en-US" sz="2400" b="1" kern="1200" dirty="0">
                          <a:solidFill>
                            <a:srgbClr val="002060"/>
                          </a:solidFill>
                          <a:latin typeface="華康古印體(P)" panose="03010500000000000000" pitchFamily="66" charset="-120"/>
                          <a:ea typeface="華康古印體(P)" panose="03010500000000000000" pitchFamily="66" charset="-120"/>
                          <a:cs typeface="+mn-cs"/>
                        </a:rPr>
                        <a:t>關懷</a:t>
                      </a:r>
                      <a:r>
                        <a:rPr lang="en-US" altLang="zh-TW" sz="2400" b="1" kern="1200" dirty="0">
                          <a:solidFill>
                            <a:srgbClr val="FF0000"/>
                          </a:solidFill>
                          <a:latin typeface="華康古印體(P)" panose="03010500000000000000" pitchFamily="66" charset="-120"/>
                          <a:ea typeface="華康古印體(P)" panose="03010500000000000000" pitchFamily="66" charset="-120"/>
                          <a:cs typeface="+mn-cs"/>
                        </a:rPr>
                        <a:t>*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b="1" dirty="0">
                          <a:solidFill>
                            <a:srgbClr val="002060"/>
                          </a:solidFill>
                          <a:latin typeface="華康古印體(P)" panose="03010500000000000000" pitchFamily="66" charset="-120"/>
                          <a:ea typeface="華康古印體(P)" panose="03010500000000000000" pitchFamily="66" charset="-120"/>
                        </a:rPr>
                        <a:t>(</a:t>
                      </a:r>
                      <a:r>
                        <a:rPr lang="zh-CN" altLang="en-US" sz="1400" b="1" dirty="0">
                          <a:solidFill>
                            <a:srgbClr val="002060"/>
                          </a:solidFill>
                          <a:latin typeface="華康古印體(P)" panose="03010500000000000000" pitchFamily="66" charset="-120"/>
                          <a:ea typeface="華康古印體(P)" panose="03010500000000000000" pitchFamily="66" charset="-120"/>
                        </a:rPr>
                        <a:t>何副執行長</a:t>
                      </a:r>
                      <a:r>
                        <a:rPr lang="en-US" altLang="zh-TW" sz="1400" b="1" dirty="0">
                          <a:solidFill>
                            <a:srgbClr val="002060"/>
                          </a:solidFill>
                          <a:latin typeface="華康古印體(P)" panose="03010500000000000000" pitchFamily="66" charset="-120"/>
                          <a:ea typeface="華康古印體(P)" panose="03010500000000000000" pitchFamily="66" charset="-120"/>
                        </a:rPr>
                        <a:t>)</a:t>
                      </a:r>
                      <a:endParaRPr lang="zh-TW" altLang="en-US" sz="1400" b="1" dirty="0">
                        <a:solidFill>
                          <a:srgbClr val="002060"/>
                        </a:solidFill>
                        <a:latin typeface="華康古印體(P)" panose="03010500000000000000" pitchFamily="66" charset="-120"/>
                        <a:ea typeface="華康古印體(P)" panose="03010500000000000000" pitchFamily="66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b="1" kern="1200" dirty="0">
                          <a:solidFill>
                            <a:srgbClr val="002060"/>
                          </a:solidFill>
                          <a:latin typeface="華康古印體(P)" panose="03010500000000000000" pitchFamily="66" charset="-120"/>
                          <a:ea typeface="華康古印體(P)" panose="03010500000000000000" pitchFamily="66" charset="-120"/>
                          <a:cs typeface="+mn-cs"/>
                        </a:rPr>
                        <a:t>靜思</a:t>
                      </a:r>
                      <a:r>
                        <a:rPr lang="en-US" altLang="zh-TW" sz="2400" b="1" kern="1200" dirty="0">
                          <a:solidFill>
                            <a:srgbClr val="002060"/>
                          </a:solidFill>
                          <a:latin typeface="華康古印體(P)" panose="03010500000000000000" pitchFamily="66" charset="-120"/>
                          <a:ea typeface="華康古印體(P)" panose="03010500000000000000" pitchFamily="66" charset="-120"/>
                          <a:cs typeface="+mn-cs"/>
                        </a:rPr>
                        <a:t>‧</a:t>
                      </a:r>
                      <a:r>
                        <a:rPr lang="zh-TW" altLang="en-US" sz="2400" b="1" kern="1200" dirty="0">
                          <a:solidFill>
                            <a:srgbClr val="002060"/>
                          </a:solidFill>
                          <a:latin typeface="華康古印體(P)" panose="03010500000000000000" pitchFamily="66" charset="-120"/>
                          <a:ea typeface="華康古印體(P)" panose="03010500000000000000" pitchFamily="66" charset="-120"/>
                          <a:cs typeface="+mn-cs"/>
                        </a:rPr>
                        <a:t>愛</a:t>
                      </a:r>
                      <a:endParaRPr lang="en-US" altLang="zh-TW" sz="2400" b="1" kern="1200" dirty="0">
                        <a:solidFill>
                          <a:srgbClr val="002060"/>
                        </a:solidFill>
                        <a:latin typeface="華康古印體(P)" panose="03010500000000000000" pitchFamily="66" charset="-120"/>
                        <a:ea typeface="華康古印體(P)" panose="03010500000000000000" pitchFamily="66" charset="-120"/>
                        <a:cs typeface="+mn-cs"/>
                      </a:endParaRPr>
                    </a:p>
                    <a:p>
                      <a:pPr algn="ctr"/>
                      <a:r>
                        <a:rPr lang="zh-TW" altLang="en-US" sz="2400" b="1" kern="1200" dirty="0">
                          <a:solidFill>
                            <a:srgbClr val="002060"/>
                          </a:solidFill>
                          <a:latin typeface="華康古印體(P)" panose="03010500000000000000" pitchFamily="66" charset="-120"/>
                          <a:ea typeface="華康古印體(P)" panose="03010500000000000000" pitchFamily="66" charset="-120"/>
                          <a:cs typeface="+mn-cs"/>
                        </a:rPr>
                        <a:t>關懷</a:t>
                      </a:r>
                      <a:r>
                        <a:rPr lang="en-US" altLang="zh-TW" sz="2400" b="1" kern="1200" dirty="0">
                          <a:solidFill>
                            <a:srgbClr val="FF0000"/>
                          </a:solidFill>
                          <a:latin typeface="華康古印體(P)" panose="03010500000000000000" pitchFamily="66" charset="-120"/>
                          <a:ea typeface="華康古印體(P)" panose="03010500000000000000" pitchFamily="66" charset="-120"/>
                          <a:cs typeface="+mn-cs"/>
                        </a:rPr>
                        <a:t>*</a:t>
                      </a:r>
                      <a:endParaRPr lang="en-US" altLang="zh-TW" sz="2400" b="1" kern="1200" dirty="0">
                        <a:solidFill>
                          <a:srgbClr val="002060"/>
                        </a:solidFill>
                        <a:latin typeface="華康古印體(P)" panose="03010500000000000000" pitchFamily="66" charset="-120"/>
                        <a:ea typeface="華康古印體(P)" panose="03010500000000000000" pitchFamily="66" charset="-120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華康古印體(P)" panose="03010500000000000000" pitchFamily="66" charset="-120"/>
                          <a:ea typeface="華康古印體(P)" panose="03010500000000000000" pitchFamily="66" charset="-120"/>
                          <a:cs typeface="+mn-cs"/>
                        </a:rPr>
                        <a:t>(</a:t>
                      </a:r>
                      <a:r>
                        <a:rPr kumimoji="0" lang="zh-TW" altLang="en-U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華康古印體(P)" panose="03010500000000000000" pitchFamily="66" charset="-120"/>
                          <a:ea typeface="華康古印體(P)" panose="03010500000000000000" pitchFamily="66" charset="-120"/>
                          <a:cs typeface="+mn-cs"/>
                        </a:rPr>
                        <a:t>黃思浩師兄</a:t>
                      </a:r>
                      <a:r>
                        <a:rPr kumimoji="0" lang="en-US" altLang="zh-TW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華康古印體(P)" panose="03010500000000000000" pitchFamily="66" charset="-120"/>
                          <a:ea typeface="華康古印體(P)" panose="03010500000000000000" pitchFamily="66" charset="-120"/>
                          <a:cs typeface="+mn-cs"/>
                        </a:rPr>
                        <a:t>)</a:t>
                      </a:r>
                      <a:endParaRPr kumimoji="0" lang="zh-TW" altLang="en-US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華康古印體(P)" panose="03010500000000000000" pitchFamily="66" charset="-120"/>
                        <a:ea typeface="華康古印體(P)" panose="03010500000000000000" pitchFamily="66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b="1" kern="1200" dirty="0">
                          <a:solidFill>
                            <a:srgbClr val="002060"/>
                          </a:solidFill>
                          <a:latin typeface="華康古印體(P)" panose="03010500000000000000" pitchFamily="66" charset="-120"/>
                          <a:ea typeface="華康古印體(P)" panose="03010500000000000000" pitchFamily="66" charset="-120"/>
                          <a:cs typeface="+mn-cs"/>
                        </a:rPr>
                        <a:t>靜思</a:t>
                      </a:r>
                      <a:r>
                        <a:rPr lang="en-US" altLang="zh-TW" sz="2400" b="1" kern="1200" dirty="0">
                          <a:solidFill>
                            <a:srgbClr val="002060"/>
                          </a:solidFill>
                          <a:latin typeface="華康古印體(P)" panose="03010500000000000000" pitchFamily="66" charset="-120"/>
                          <a:ea typeface="華康古印體(P)" panose="03010500000000000000" pitchFamily="66" charset="-120"/>
                          <a:cs typeface="+mn-cs"/>
                        </a:rPr>
                        <a:t>‧</a:t>
                      </a:r>
                      <a:r>
                        <a:rPr lang="zh-TW" altLang="en-US" sz="2400" b="1" kern="1200" dirty="0">
                          <a:solidFill>
                            <a:srgbClr val="002060"/>
                          </a:solidFill>
                          <a:latin typeface="華康古印體(P)" panose="03010500000000000000" pitchFamily="66" charset="-120"/>
                          <a:ea typeface="華康古印體(P)" panose="03010500000000000000" pitchFamily="66" charset="-120"/>
                          <a:cs typeface="+mn-cs"/>
                        </a:rPr>
                        <a:t>愛</a:t>
                      </a:r>
                      <a:endParaRPr lang="en-US" altLang="zh-TW" sz="2400" b="1" kern="1200" dirty="0">
                        <a:solidFill>
                          <a:srgbClr val="002060"/>
                        </a:solidFill>
                        <a:latin typeface="華康古印體(P)" panose="03010500000000000000" pitchFamily="66" charset="-120"/>
                        <a:ea typeface="華康古印體(P)" panose="03010500000000000000" pitchFamily="66" charset="-120"/>
                        <a:cs typeface="+mn-cs"/>
                      </a:endParaRPr>
                    </a:p>
                    <a:p>
                      <a:pPr algn="ctr"/>
                      <a:r>
                        <a:rPr lang="zh-TW" altLang="en-US" sz="2400" b="1" kern="1200" dirty="0">
                          <a:solidFill>
                            <a:srgbClr val="002060"/>
                          </a:solidFill>
                          <a:latin typeface="華康古印體(P)" panose="03010500000000000000" pitchFamily="66" charset="-120"/>
                          <a:ea typeface="華康古印體(P)" panose="03010500000000000000" pitchFamily="66" charset="-120"/>
                          <a:cs typeface="+mn-cs"/>
                        </a:rPr>
                        <a:t>關懷</a:t>
                      </a:r>
                      <a:r>
                        <a:rPr lang="en-US" altLang="zh-TW" sz="2400" b="1" kern="1200" dirty="0">
                          <a:solidFill>
                            <a:srgbClr val="FF0000"/>
                          </a:solidFill>
                          <a:latin typeface="華康古印體(P)" panose="03010500000000000000" pitchFamily="66" charset="-120"/>
                          <a:ea typeface="華康古印體(P)" panose="03010500000000000000" pitchFamily="66" charset="-120"/>
                          <a:cs typeface="+mn-cs"/>
                        </a:rPr>
                        <a:t>*</a:t>
                      </a:r>
                      <a:endParaRPr lang="en-US" altLang="zh-TW" sz="2400" b="1" kern="1200" dirty="0">
                        <a:solidFill>
                          <a:srgbClr val="002060"/>
                        </a:solidFill>
                        <a:latin typeface="華康古印體(P)" panose="03010500000000000000" pitchFamily="66" charset="-120"/>
                        <a:ea typeface="華康古印體(P)" panose="03010500000000000000" pitchFamily="66" charset="-120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b="1" kern="1200" dirty="0">
                          <a:solidFill>
                            <a:srgbClr val="002060"/>
                          </a:solidFill>
                          <a:latin typeface="華康古印體(P)" panose="03010500000000000000" pitchFamily="66" charset="-120"/>
                          <a:ea typeface="華康古印體(P)" panose="03010500000000000000" pitchFamily="66" charset="-120"/>
                          <a:cs typeface="+mn-cs"/>
                        </a:rPr>
                        <a:t>(</a:t>
                      </a:r>
                      <a:r>
                        <a:rPr lang="zh-TW" altLang="en-US" sz="1400" b="1" kern="1200" dirty="0">
                          <a:solidFill>
                            <a:srgbClr val="002060"/>
                          </a:solidFill>
                          <a:latin typeface="華康古印體(P)" panose="03010500000000000000" pitchFamily="66" charset="-120"/>
                          <a:ea typeface="華康古印體(P)" panose="03010500000000000000" pitchFamily="66" charset="-120"/>
                          <a:cs typeface="+mn-cs"/>
                        </a:rPr>
                        <a:t>洪靜原主任</a:t>
                      </a:r>
                      <a:r>
                        <a:rPr lang="en-US" altLang="zh-TW" sz="1400" b="1" kern="1200" dirty="0">
                          <a:solidFill>
                            <a:srgbClr val="002060"/>
                          </a:solidFill>
                          <a:latin typeface="華康古印體(P)" panose="03010500000000000000" pitchFamily="66" charset="-120"/>
                          <a:ea typeface="華康古印體(P)" panose="03010500000000000000" pitchFamily="66" charset="-120"/>
                          <a:cs typeface="+mn-cs"/>
                        </a:rPr>
                        <a:t>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b="1" kern="1200" dirty="0">
                          <a:solidFill>
                            <a:srgbClr val="002060"/>
                          </a:solidFill>
                          <a:latin typeface="華康古印體(P)" panose="03010500000000000000" pitchFamily="66" charset="-120"/>
                          <a:ea typeface="華康古印體(P)" panose="03010500000000000000" pitchFamily="66" charset="-120"/>
                          <a:cs typeface="+mn-cs"/>
                        </a:rPr>
                        <a:t>靜思</a:t>
                      </a:r>
                      <a:r>
                        <a:rPr lang="en-US" altLang="zh-TW" sz="2400" b="1" kern="1200" dirty="0">
                          <a:solidFill>
                            <a:srgbClr val="002060"/>
                          </a:solidFill>
                          <a:latin typeface="華康古印體(P)" panose="03010500000000000000" pitchFamily="66" charset="-120"/>
                          <a:ea typeface="華康古印體(P)" panose="03010500000000000000" pitchFamily="66" charset="-120"/>
                          <a:cs typeface="+mn-cs"/>
                        </a:rPr>
                        <a:t>‧</a:t>
                      </a:r>
                      <a:r>
                        <a:rPr lang="zh-TW" altLang="en-US" sz="2400" b="1" kern="1200" dirty="0">
                          <a:solidFill>
                            <a:srgbClr val="002060"/>
                          </a:solidFill>
                          <a:latin typeface="華康古印體(P)" panose="03010500000000000000" pitchFamily="66" charset="-120"/>
                          <a:ea typeface="華康古印體(P)" panose="03010500000000000000" pitchFamily="66" charset="-120"/>
                          <a:cs typeface="+mn-cs"/>
                        </a:rPr>
                        <a:t>愛</a:t>
                      </a:r>
                      <a:endParaRPr lang="en-US" altLang="zh-TW" sz="2400" b="1" kern="1200" dirty="0">
                        <a:solidFill>
                          <a:srgbClr val="002060"/>
                        </a:solidFill>
                        <a:latin typeface="華康古印體(P)" panose="03010500000000000000" pitchFamily="66" charset="-120"/>
                        <a:ea typeface="華康古印體(P)" panose="03010500000000000000" pitchFamily="66" charset="-120"/>
                        <a:cs typeface="+mn-cs"/>
                      </a:endParaRPr>
                    </a:p>
                    <a:p>
                      <a:pPr algn="ctr"/>
                      <a:r>
                        <a:rPr lang="zh-TW" altLang="en-US" sz="2400" b="1" kern="1200" dirty="0">
                          <a:solidFill>
                            <a:srgbClr val="002060"/>
                          </a:solidFill>
                          <a:latin typeface="華康古印體(P)" panose="03010500000000000000" pitchFamily="66" charset="-120"/>
                          <a:ea typeface="華康古印體(P)" panose="03010500000000000000" pitchFamily="66" charset="-120"/>
                          <a:cs typeface="+mn-cs"/>
                        </a:rPr>
                        <a:t>關懷</a:t>
                      </a:r>
                      <a:r>
                        <a:rPr lang="en-US" altLang="zh-TW" sz="2400" b="1" kern="1200" dirty="0">
                          <a:solidFill>
                            <a:srgbClr val="FF0000"/>
                          </a:solidFill>
                          <a:latin typeface="華康古印體(P)" panose="03010500000000000000" pitchFamily="66" charset="-120"/>
                          <a:ea typeface="華康古印體(P)" panose="03010500000000000000" pitchFamily="66" charset="-120"/>
                          <a:cs typeface="+mn-cs"/>
                        </a:rPr>
                        <a:t>* </a:t>
                      </a:r>
                    </a:p>
                    <a:p>
                      <a:pPr algn="ctr"/>
                      <a:r>
                        <a:rPr lang="en-US" altLang="zh-TW" sz="1400" b="1" dirty="0">
                          <a:solidFill>
                            <a:srgbClr val="002060"/>
                          </a:solidFill>
                          <a:latin typeface="華康古印體(P)" panose="03010500000000000000" pitchFamily="66" charset="-120"/>
                          <a:ea typeface="華康古印體(P)" panose="03010500000000000000" pitchFamily="66" charset="-120"/>
                        </a:rPr>
                        <a:t>(</a:t>
                      </a:r>
                      <a:r>
                        <a:rPr lang="zh-TW" altLang="en-US" sz="1400" b="1" dirty="0">
                          <a:solidFill>
                            <a:srgbClr val="002060"/>
                          </a:solidFill>
                          <a:latin typeface="華康古印體(P)" panose="03010500000000000000" pitchFamily="66" charset="-120"/>
                          <a:ea typeface="華康古印體(P)" panose="03010500000000000000" pitchFamily="66" charset="-120"/>
                        </a:rPr>
                        <a:t>王運敬師兄</a:t>
                      </a:r>
                      <a:r>
                        <a:rPr lang="en-US" altLang="zh-TW" sz="1400" b="1" dirty="0">
                          <a:solidFill>
                            <a:srgbClr val="002060"/>
                          </a:solidFill>
                          <a:latin typeface="華康古印體(P)" panose="03010500000000000000" pitchFamily="66" charset="-120"/>
                          <a:ea typeface="華康古印體(P)" panose="03010500000000000000" pitchFamily="66" charset="-120"/>
                        </a:rPr>
                        <a:t>)</a:t>
                      </a:r>
                      <a:endParaRPr lang="zh-TW" altLang="en-US" sz="1400" b="1" dirty="0">
                        <a:solidFill>
                          <a:srgbClr val="002060"/>
                        </a:solidFill>
                        <a:latin typeface="華康古印體(P)" panose="03010500000000000000" pitchFamily="66" charset="-120"/>
                        <a:ea typeface="華康古印體(P)" panose="03010500000000000000" pitchFamily="66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華康古印體(P)" panose="03010500000000000000" pitchFamily="66" charset="-120"/>
                          <a:ea typeface="華康古印體(P)" panose="03010500000000000000" pitchFamily="66" charset="-120"/>
                          <a:cs typeface="+mn-cs"/>
                        </a:rPr>
                        <a:t>--------</a:t>
                      </a:r>
                      <a:endParaRPr kumimoji="0" lang="zh-TW" altLang="en-US" sz="2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華康古印體(P)" panose="03010500000000000000" pitchFamily="66" charset="-120"/>
                        <a:ea typeface="華康古印體(P)" panose="03010500000000000000" pitchFamily="66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華康古印體(P)" panose="03010500000000000000" pitchFamily="66" charset="-120"/>
                          <a:ea typeface="華康古印體(P)" panose="03010500000000000000" pitchFamily="66" charset="-120"/>
                          <a:cs typeface="+mn-cs"/>
                        </a:rPr>
                        <a:t>--------</a:t>
                      </a:r>
                      <a:endParaRPr kumimoji="0" lang="zh-TW" altLang="en-US" sz="2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華康古印體(P)" panose="03010500000000000000" pitchFamily="66" charset="-120"/>
                        <a:ea typeface="華康古印體(P)" panose="03010500000000000000" pitchFamily="66" charset="-120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61675299"/>
                  </a:ext>
                </a:extLst>
              </a:tr>
              <a:tr h="86885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19:30</a:t>
                      </a:r>
                    </a:p>
                    <a:p>
                      <a:pPr algn="ctr"/>
                      <a:r>
                        <a:rPr lang="en-US" altLang="zh-TW" sz="2400" dirty="0"/>
                        <a:t>21:00</a:t>
                      </a:r>
                      <a:endParaRPr lang="zh-TW" altLang="en-US" sz="2400" dirty="0">
                        <a:latin typeface="華康古印體(P)" panose="03010500000000000000" pitchFamily="66" charset="-120"/>
                        <a:ea typeface="華康古印體(P)" panose="03010500000000000000" pitchFamily="66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華康古印體(P)" panose="03010500000000000000" pitchFamily="66" charset="-120"/>
                          <a:ea typeface="華康古印體(P)" panose="03010500000000000000" pitchFamily="66" charset="-120"/>
                          <a:cs typeface="+mn-cs"/>
                        </a:rPr>
                        <a:t>--------</a:t>
                      </a:r>
                      <a:endParaRPr kumimoji="0" lang="zh-TW" altLang="en-US" sz="2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華康古印體(P)" panose="03010500000000000000" pitchFamily="66" charset="-120"/>
                        <a:ea typeface="華康古印體(P)" panose="03010500000000000000" pitchFamily="66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華康古印體(P)" panose="03010500000000000000" pitchFamily="66" charset="-120"/>
                          <a:ea typeface="華康古印體(P)" panose="03010500000000000000" pitchFamily="66" charset="-120"/>
                          <a:cs typeface="+mn-cs"/>
                        </a:rPr>
                        <a:t>--------</a:t>
                      </a:r>
                      <a:endParaRPr kumimoji="0" lang="zh-TW" altLang="en-US" sz="2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華康古印體(P)" panose="03010500000000000000" pitchFamily="66" charset="-120"/>
                        <a:ea typeface="華康古印體(P)" panose="03010500000000000000" pitchFamily="66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華康古印體(P)" panose="03010500000000000000" pitchFamily="66" charset="-120"/>
                          <a:ea typeface="華康古印體(P)" panose="03010500000000000000" pitchFamily="66" charset="-120"/>
                          <a:cs typeface="+mn-cs"/>
                        </a:rPr>
                        <a:t>品書會</a:t>
                      </a:r>
                      <a:endParaRPr kumimoji="0" lang="en-US" altLang="zh-TW" sz="2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華康古印體(P)" panose="03010500000000000000" pitchFamily="66" charset="-120"/>
                        <a:ea typeface="華康古印體(P)" panose="03010500000000000000" pitchFamily="66" charset="-120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華康古印體(P)" panose="03010500000000000000" pitchFamily="66" charset="-120"/>
                          <a:ea typeface="華康古印體(P)" panose="03010500000000000000" pitchFamily="66" charset="-120"/>
                          <a:cs typeface="+mn-cs"/>
                        </a:rPr>
                        <a:t>連線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華康古印體(P)" panose="03010500000000000000" pitchFamily="66" charset="-120"/>
                          <a:ea typeface="華康古印體(P)" panose="03010500000000000000" pitchFamily="66" charset="-120"/>
                          <a:cs typeface="+mn-cs"/>
                        </a:rPr>
                        <a:t>--------</a:t>
                      </a:r>
                      <a:endParaRPr kumimoji="0" lang="zh-TW" altLang="en-US" sz="2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華康古印體(P)" panose="03010500000000000000" pitchFamily="66" charset="-120"/>
                        <a:ea typeface="華康古印體(P)" panose="03010500000000000000" pitchFamily="66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華康古印體(P)" panose="03010500000000000000" pitchFamily="66" charset="-120"/>
                          <a:ea typeface="華康古印體(P)" panose="03010500000000000000" pitchFamily="66" charset="-120"/>
                          <a:cs typeface="+mn-cs"/>
                        </a:rPr>
                        <a:t>--------</a:t>
                      </a:r>
                      <a:endParaRPr kumimoji="0" lang="zh-TW" altLang="en-US" sz="2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華康古印體(P)" panose="03010500000000000000" pitchFamily="66" charset="-120"/>
                        <a:ea typeface="華康古印體(P)" panose="03010500000000000000" pitchFamily="66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華康古印體(P)" panose="03010500000000000000" pitchFamily="66" charset="-120"/>
                          <a:ea typeface="華康古印體(P)" panose="03010500000000000000" pitchFamily="66" charset="-120"/>
                          <a:cs typeface="+mn-cs"/>
                        </a:rPr>
                        <a:t>禮拜</a:t>
                      </a:r>
                      <a:endParaRPr kumimoji="0" lang="en-US" altLang="zh-TW" sz="2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華康古印體(P)" panose="03010500000000000000" pitchFamily="66" charset="-120"/>
                        <a:ea typeface="華康古印體(P)" panose="03010500000000000000" pitchFamily="66" charset="-120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華康古印體(P)" panose="03010500000000000000" pitchFamily="66" charset="-120"/>
                          <a:ea typeface="華康古印體(P)" panose="03010500000000000000" pitchFamily="66" charset="-120"/>
                          <a:cs typeface="+mn-cs"/>
                        </a:rPr>
                        <a:t>普門品</a:t>
                      </a:r>
                      <a:endParaRPr lang="zh-TW" altLang="en-US" sz="2400" b="1" dirty="0">
                        <a:solidFill>
                          <a:srgbClr val="002060"/>
                        </a:solidFill>
                        <a:latin typeface="華康古印體(P)" panose="03010500000000000000" pitchFamily="66" charset="-120"/>
                        <a:ea typeface="華康古印體(P)" panose="03010500000000000000" pitchFamily="66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華康古印體(P)" panose="03010500000000000000" pitchFamily="66" charset="-120"/>
                          <a:ea typeface="華康古印體(P)" panose="03010500000000000000" pitchFamily="66" charset="-120"/>
                          <a:cs typeface="+mn-cs"/>
                        </a:rPr>
                        <a:t>禮拜</a:t>
                      </a:r>
                      <a:endParaRPr kumimoji="0" lang="en-US" altLang="zh-TW" sz="2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華康古印體(P)" panose="03010500000000000000" pitchFamily="66" charset="-120"/>
                        <a:ea typeface="華康古印體(P)" panose="03010500000000000000" pitchFamily="66" charset="-120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華康古印體(P)" panose="03010500000000000000" pitchFamily="66" charset="-120"/>
                          <a:ea typeface="華康古印體(P)" panose="03010500000000000000" pitchFamily="66" charset="-120"/>
                          <a:cs typeface="+mn-cs"/>
                        </a:rPr>
                        <a:t>普門品</a:t>
                      </a:r>
                      <a:endParaRPr lang="zh-TW" altLang="en-US" sz="2400" b="1" dirty="0">
                        <a:solidFill>
                          <a:srgbClr val="002060"/>
                        </a:solidFill>
                        <a:latin typeface="華康古印體(P)" panose="03010500000000000000" pitchFamily="66" charset="-120"/>
                        <a:ea typeface="華康古印體(P)" panose="03010500000000000000" pitchFamily="66" charset="-12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01764766"/>
                  </a:ext>
                </a:extLst>
              </a:tr>
            </a:tbl>
          </a:graphicData>
        </a:graphic>
      </p:graphicFrame>
      <p:sp>
        <p:nvSpPr>
          <p:cNvPr id="7" name="文字方塊 6">
            <a:extLst>
              <a:ext uri="{FF2B5EF4-FFF2-40B4-BE49-F238E27FC236}">
                <a16:creationId xmlns:a16="http://schemas.microsoft.com/office/drawing/2014/main" id="{8253973C-FC75-4792-8788-09B76DC460AC}"/>
              </a:ext>
            </a:extLst>
          </p:cNvPr>
          <p:cNvSpPr txBox="1"/>
          <p:nvPr/>
        </p:nvSpPr>
        <p:spPr>
          <a:xfrm>
            <a:off x="159025" y="86833"/>
            <a:ext cx="97138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古印體(P)" panose="03010500000000000000" pitchFamily="66" charset="-120"/>
                <a:ea typeface="華康古印體(P)" panose="03010500000000000000" pitchFamily="66" charset="-120"/>
              </a:rPr>
              <a:t>◎範例</a:t>
            </a:r>
            <a:r>
              <a:rPr lang="en-US" altLang="zh-TW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古印體(P)" panose="03010500000000000000" pitchFamily="66" charset="-120"/>
                <a:ea typeface="華康古印體(P)" panose="03010500000000000000" pitchFamily="66" charset="-120"/>
              </a:rPr>
              <a:t>-</a:t>
            </a:r>
            <a:r>
              <a:rPr lang="zh-TW" alt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古印體(P)" panose="03010500000000000000" pitchFamily="66" charset="-120"/>
                <a:ea typeface="華康古印體(P)" panose="03010500000000000000" pitchFamily="66" charset="-120"/>
              </a:rPr>
              <a:t>懿禮的結夏安居計畫：</a:t>
            </a:r>
          </a:p>
        </p:txBody>
      </p:sp>
    </p:spTree>
    <p:extLst>
      <p:ext uri="{BB962C8B-B14F-4D97-AF65-F5344CB8AC3E}">
        <p14:creationId xmlns:p14="http://schemas.microsoft.com/office/powerpoint/2010/main" val="28344284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表格 5">
            <a:extLst>
              <a:ext uri="{FF2B5EF4-FFF2-40B4-BE49-F238E27FC236}">
                <a16:creationId xmlns:a16="http://schemas.microsoft.com/office/drawing/2014/main" id="{4AB4E90A-DC6E-445C-B31F-D40F113B947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4000003"/>
              </p:ext>
            </p:extLst>
          </p:nvPr>
        </p:nvGraphicFramePr>
        <p:xfrm>
          <a:off x="170471" y="878692"/>
          <a:ext cx="11816120" cy="5466619"/>
        </p:xfrm>
        <a:graphic>
          <a:graphicData uri="http://schemas.openxmlformats.org/drawingml/2006/table">
            <a:tbl>
              <a:tblPr firstRow="1" bandRow="1">
                <a:tableStyleId>{F2DE63D5-997A-4646-A377-4702673A728D}</a:tableStyleId>
              </a:tblPr>
              <a:tblGrid>
                <a:gridCol w="1429729">
                  <a:extLst>
                    <a:ext uri="{9D8B030D-6E8A-4147-A177-3AD203B41FA5}">
                      <a16:colId xmlns:a16="http://schemas.microsoft.com/office/drawing/2014/main" val="528198793"/>
                    </a:ext>
                  </a:extLst>
                </a:gridCol>
                <a:gridCol w="1524301">
                  <a:extLst>
                    <a:ext uri="{9D8B030D-6E8A-4147-A177-3AD203B41FA5}">
                      <a16:colId xmlns:a16="http://schemas.microsoft.com/office/drawing/2014/main" val="3183169121"/>
                    </a:ext>
                  </a:extLst>
                </a:gridCol>
                <a:gridCol w="1477015">
                  <a:extLst>
                    <a:ext uri="{9D8B030D-6E8A-4147-A177-3AD203B41FA5}">
                      <a16:colId xmlns:a16="http://schemas.microsoft.com/office/drawing/2014/main" val="1626224496"/>
                    </a:ext>
                  </a:extLst>
                </a:gridCol>
                <a:gridCol w="1471293">
                  <a:extLst>
                    <a:ext uri="{9D8B030D-6E8A-4147-A177-3AD203B41FA5}">
                      <a16:colId xmlns:a16="http://schemas.microsoft.com/office/drawing/2014/main" val="2945478970"/>
                    </a:ext>
                  </a:extLst>
                </a:gridCol>
                <a:gridCol w="1482737">
                  <a:extLst>
                    <a:ext uri="{9D8B030D-6E8A-4147-A177-3AD203B41FA5}">
                      <a16:colId xmlns:a16="http://schemas.microsoft.com/office/drawing/2014/main" val="2689916772"/>
                    </a:ext>
                  </a:extLst>
                </a:gridCol>
                <a:gridCol w="1477015">
                  <a:extLst>
                    <a:ext uri="{9D8B030D-6E8A-4147-A177-3AD203B41FA5}">
                      <a16:colId xmlns:a16="http://schemas.microsoft.com/office/drawing/2014/main" val="1879165433"/>
                    </a:ext>
                  </a:extLst>
                </a:gridCol>
                <a:gridCol w="1477015">
                  <a:extLst>
                    <a:ext uri="{9D8B030D-6E8A-4147-A177-3AD203B41FA5}">
                      <a16:colId xmlns:a16="http://schemas.microsoft.com/office/drawing/2014/main" val="2212980009"/>
                    </a:ext>
                  </a:extLst>
                </a:gridCol>
                <a:gridCol w="1477015">
                  <a:extLst>
                    <a:ext uri="{9D8B030D-6E8A-4147-A177-3AD203B41FA5}">
                      <a16:colId xmlns:a16="http://schemas.microsoft.com/office/drawing/2014/main" val="4076817061"/>
                    </a:ext>
                  </a:extLst>
                </a:gridCol>
              </a:tblGrid>
              <a:tr h="469083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/>
                        <a:t>時間</a:t>
                      </a:r>
                      <a:endParaRPr lang="zh-TW" altLang="en-US" sz="2400" dirty="0">
                        <a:latin typeface="華康古印體(P)" panose="03010500000000000000" pitchFamily="66" charset="-120"/>
                        <a:ea typeface="華康古印體(P)" panose="03010500000000000000" pitchFamily="66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6/07 (</a:t>
                      </a:r>
                      <a:r>
                        <a:rPr lang="zh-TW" altLang="en-US" sz="2400" dirty="0"/>
                        <a:t>一</a:t>
                      </a:r>
                      <a:r>
                        <a:rPr lang="en-US" altLang="zh-TW" sz="2400" dirty="0"/>
                        <a:t>)</a:t>
                      </a:r>
                      <a:endParaRPr lang="en-US" altLang="zh-TW" sz="2400" dirty="0">
                        <a:latin typeface="華康古印體(P)" panose="03010500000000000000" pitchFamily="66" charset="-120"/>
                        <a:ea typeface="華康古印體(P)" panose="03010500000000000000" pitchFamily="66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6/08 (</a:t>
                      </a:r>
                      <a:r>
                        <a:rPr lang="zh-TW" altLang="en-US" sz="2400" dirty="0"/>
                        <a:t>二</a:t>
                      </a:r>
                      <a:r>
                        <a:rPr lang="en-US" altLang="zh-TW" sz="2400" dirty="0"/>
                        <a:t>)</a:t>
                      </a:r>
                      <a:endParaRPr lang="en-US" altLang="zh-TW" sz="2400" dirty="0">
                        <a:latin typeface="華康古印體(P)" panose="03010500000000000000" pitchFamily="66" charset="-120"/>
                        <a:ea typeface="華康古印體(P)" panose="03010500000000000000" pitchFamily="66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6/09 (</a:t>
                      </a:r>
                      <a:r>
                        <a:rPr lang="zh-TW" altLang="en-US" sz="2400" dirty="0"/>
                        <a:t>三</a:t>
                      </a:r>
                      <a:r>
                        <a:rPr lang="en-US" altLang="zh-TW" sz="2400" dirty="0"/>
                        <a:t>)</a:t>
                      </a:r>
                      <a:endParaRPr lang="zh-TW" altLang="en-US" sz="2400" dirty="0">
                        <a:latin typeface="華康古印體(P)" panose="03010500000000000000" pitchFamily="66" charset="-120"/>
                        <a:ea typeface="華康古印體(P)" panose="03010500000000000000" pitchFamily="66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6/10 (</a:t>
                      </a:r>
                      <a:r>
                        <a:rPr lang="zh-TW" altLang="en-US" sz="2400" dirty="0"/>
                        <a:t>四</a:t>
                      </a:r>
                      <a:r>
                        <a:rPr lang="en-US" altLang="zh-TW" sz="2400" dirty="0"/>
                        <a:t>)</a:t>
                      </a:r>
                      <a:endParaRPr lang="zh-TW" altLang="en-US" sz="2400" dirty="0">
                        <a:latin typeface="華康古印體(P)" panose="03010500000000000000" pitchFamily="66" charset="-120"/>
                        <a:ea typeface="華康古印體(P)" panose="03010500000000000000" pitchFamily="66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6/11 (</a:t>
                      </a:r>
                      <a:r>
                        <a:rPr lang="zh-TW" altLang="en-US" sz="2400" dirty="0"/>
                        <a:t>五</a:t>
                      </a:r>
                      <a:r>
                        <a:rPr lang="en-US" altLang="zh-TW" sz="2400" dirty="0"/>
                        <a:t>)</a:t>
                      </a:r>
                      <a:endParaRPr lang="zh-TW" altLang="en-US" sz="2400" dirty="0">
                        <a:latin typeface="華康古印體(P)" panose="03010500000000000000" pitchFamily="66" charset="-120"/>
                        <a:ea typeface="華康古印體(P)" panose="03010500000000000000" pitchFamily="66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6/12 (</a:t>
                      </a:r>
                      <a:r>
                        <a:rPr lang="zh-TW" altLang="en-US" sz="2400" dirty="0"/>
                        <a:t>六</a:t>
                      </a:r>
                      <a:r>
                        <a:rPr lang="en-US" altLang="zh-TW" sz="2400" dirty="0"/>
                        <a:t>)</a:t>
                      </a:r>
                      <a:endParaRPr lang="zh-TW" altLang="en-US" sz="2400" dirty="0">
                        <a:latin typeface="華康古印體(P)" panose="03010500000000000000" pitchFamily="66" charset="-120"/>
                        <a:ea typeface="華康古印體(P)" panose="03010500000000000000" pitchFamily="66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6/13 (</a:t>
                      </a:r>
                      <a:r>
                        <a:rPr lang="zh-TW" altLang="en-US" sz="2400" dirty="0"/>
                        <a:t>日</a:t>
                      </a:r>
                      <a:r>
                        <a:rPr lang="en-US" altLang="zh-TW" sz="2400" dirty="0"/>
                        <a:t>)</a:t>
                      </a:r>
                      <a:endParaRPr lang="zh-TW" altLang="en-US" sz="2400" dirty="0">
                        <a:latin typeface="華康古印體(P)" panose="03010500000000000000" pitchFamily="66" charset="-120"/>
                        <a:ea typeface="華康古印體(P)" panose="03010500000000000000" pitchFamily="66" charset="-12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56016046"/>
                  </a:ext>
                </a:extLst>
              </a:tr>
              <a:tr h="806922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04:20</a:t>
                      </a:r>
                    </a:p>
                    <a:p>
                      <a:pPr algn="ctr"/>
                      <a:r>
                        <a:rPr lang="en-US" altLang="zh-TW" sz="2400" dirty="0"/>
                        <a:t>06:10</a:t>
                      </a:r>
                      <a:endParaRPr lang="zh-TW" altLang="en-US" sz="2400" dirty="0">
                        <a:latin typeface="華康古印體(P)" panose="03010500000000000000" pitchFamily="66" charset="-120"/>
                        <a:ea typeface="華康古印體(P)" panose="03010500000000000000" pitchFamily="66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TW" altLang="en-US" sz="2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華康古印體(P)" panose="03010500000000000000" pitchFamily="66" charset="-120"/>
                        <a:ea typeface="華康古印體(P)" panose="03010500000000000000" pitchFamily="66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TW" altLang="en-US" sz="2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華康古印體(P)" panose="03010500000000000000" pitchFamily="66" charset="-120"/>
                        <a:ea typeface="華康古印體(P)" panose="03010500000000000000" pitchFamily="66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TW" altLang="en-US" sz="2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華康古印體(P)" panose="03010500000000000000" pitchFamily="66" charset="-120"/>
                        <a:ea typeface="華康古印體(P)" panose="03010500000000000000" pitchFamily="66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TW" altLang="en-US" sz="2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華康古印體(P)" panose="03010500000000000000" pitchFamily="66" charset="-120"/>
                        <a:ea typeface="華康古印體(P)" panose="03010500000000000000" pitchFamily="66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TW" altLang="en-US" sz="2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華康古印體(P)" panose="03010500000000000000" pitchFamily="66" charset="-120"/>
                        <a:ea typeface="華康古印體(P)" panose="03010500000000000000" pitchFamily="66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400" b="1" kern="1200" dirty="0">
                        <a:solidFill>
                          <a:srgbClr val="002060"/>
                        </a:solidFill>
                        <a:latin typeface="華康古印體(P)" panose="03010500000000000000" pitchFamily="66" charset="-120"/>
                        <a:ea typeface="華康古印體(P)" panose="03010500000000000000" pitchFamily="66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400" b="1" kern="1200" dirty="0">
                        <a:solidFill>
                          <a:srgbClr val="002060"/>
                        </a:solidFill>
                        <a:latin typeface="華康古印體(P)" panose="03010500000000000000" pitchFamily="66" charset="-120"/>
                        <a:ea typeface="華康古印體(P)" panose="03010500000000000000" pitchFamily="66" charset="-120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73337290"/>
                  </a:ext>
                </a:extLst>
              </a:tr>
              <a:tr h="806922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06:55</a:t>
                      </a:r>
                    </a:p>
                    <a:p>
                      <a:pPr algn="ctr"/>
                      <a:r>
                        <a:rPr lang="en-US" altLang="zh-TW" sz="2400" dirty="0"/>
                        <a:t>08:20</a:t>
                      </a:r>
                      <a:endParaRPr lang="zh-TW" altLang="en-US" sz="2400" dirty="0">
                        <a:latin typeface="華康古印體(P)" panose="03010500000000000000" pitchFamily="66" charset="-120"/>
                        <a:ea typeface="華康古印體(P)" panose="03010500000000000000" pitchFamily="66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400" b="1" kern="1200" dirty="0">
                        <a:solidFill>
                          <a:srgbClr val="002060"/>
                        </a:solidFill>
                        <a:latin typeface="華康古印體(P)" panose="03010500000000000000" pitchFamily="66" charset="-120"/>
                        <a:ea typeface="華康古印體(P)" panose="03010500000000000000" pitchFamily="66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400" b="1" kern="1200" dirty="0">
                        <a:solidFill>
                          <a:srgbClr val="002060"/>
                        </a:solidFill>
                        <a:latin typeface="華康古印體(P)" panose="03010500000000000000" pitchFamily="66" charset="-120"/>
                        <a:ea typeface="華康古印體(P)" panose="03010500000000000000" pitchFamily="66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400" b="1" kern="1200" dirty="0">
                        <a:solidFill>
                          <a:srgbClr val="002060"/>
                        </a:solidFill>
                        <a:latin typeface="華康古印體(P)" panose="03010500000000000000" pitchFamily="66" charset="-120"/>
                        <a:ea typeface="華康古印體(P)" panose="03010500000000000000" pitchFamily="66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400" b="1" kern="1200" dirty="0">
                        <a:solidFill>
                          <a:srgbClr val="002060"/>
                        </a:solidFill>
                        <a:latin typeface="華康古印體(P)" panose="03010500000000000000" pitchFamily="66" charset="-120"/>
                        <a:ea typeface="華康古印體(P)" panose="03010500000000000000" pitchFamily="66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400" b="1" kern="1200" dirty="0">
                        <a:solidFill>
                          <a:srgbClr val="002060"/>
                        </a:solidFill>
                        <a:latin typeface="華康古印體(P)" panose="03010500000000000000" pitchFamily="66" charset="-120"/>
                        <a:ea typeface="華康古印體(P)" panose="03010500000000000000" pitchFamily="66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400" b="1" kern="1200" dirty="0">
                        <a:solidFill>
                          <a:srgbClr val="002060"/>
                        </a:solidFill>
                        <a:latin typeface="華康古印體(P)" panose="03010500000000000000" pitchFamily="66" charset="-120"/>
                        <a:ea typeface="華康古印體(P)" panose="03010500000000000000" pitchFamily="66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400" b="1" kern="1200" dirty="0">
                        <a:solidFill>
                          <a:srgbClr val="002060"/>
                        </a:solidFill>
                        <a:latin typeface="華康古印體(P)" panose="03010500000000000000" pitchFamily="66" charset="-120"/>
                        <a:ea typeface="華康古印體(P)" panose="03010500000000000000" pitchFamily="66" charset="-120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3256463"/>
                  </a:ext>
                </a:extLst>
              </a:tr>
              <a:tr h="806922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13:30</a:t>
                      </a:r>
                    </a:p>
                    <a:p>
                      <a:pPr algn="ctr"/>
                      <a:r>
                        <a:rPr lang="en-US" altLang="zh-TW" sz="2400" dirty="0"/>
                        <a:t>14:00</a:t>
                      </a:r>
                      <a:endParaRPr lang="zh-TW" altLang="en-US" sz="2400" dirty="0">
                        <a:latin typeface="華康古印體(P)" panose="03010500000000000000" pitchFamily="66" charset="-120"/>
                        <a:ea typeface="華康古印體(P)" panose="03010500000000000000" pitchFamily="66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400" b="1" kern="1200" dirty="0">
                        <a:solidFill>
                          <a:srgbClr val="002060"/>
                        </a:solidFill>
                        <a:latin typeface="華康古印體(P)" panose="03010500000000000000" pitchFamily="66" charset="-120"/>
                        <a:ea typeface="華康古印體(P)" panose="03010500000000000000" pitchFamily="66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400" b="1" kern="1200" dirty="0">
                        <a:solidFill>
                          <a:srgbClr val="002060"/>
                        </a:solidFill>
                        <a:latin typeface="華康古印體(P)" panose="03010500000000000000" pitchFamily="66" charset="-120"/>
                        <a:ea typeface="華康古印體(P)" panose="03010500000000000000" pitchFamily="66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400" b="1" kern="1200" dirty="0">
                        <a:solidFill>
                          <a:srgbClr val="002060"/>
                        </a:solidFill>
                        <a:latin typeface="華康古印體(P)" panose="03010500000000000000" pitchFamily="66" charset="-120"/>
                        <a:ea typeface="華康古印體(P)" panose="03010500000000000000" pitchFamily="66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400" b="1" kern="1200" dirty="0">
                        <a:solidFill>
                          <a:srgbClr val="002060"/>
                        </a:solidFill>
                        <a:latin typeface="華康古印體(P)" panose="03010500000000000000" pitchFamily="66" charset="-120"/>
                        <a:ea typeface="華康古印體(P)" panose="03010500000000000000" pitchFamily="66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400" b="1" kern="1200" dirty="0">
                        <a:solidFill>
                          <a:srgbClr val="002060"/>
                        </a:solidFill>
                        <a:latin typeface="華康古印體(P)" panose="03010500000000000000" pitchFamily="66" charset="-120"/>
                        <a:ea typeface="華康古印體(P)" panose="03010500000000000000" pitchFamily="66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400" b="1" kern="1200" dirty="0">
                        <a:solidFill>
                          <a:srgbClr val="002060"/>
                        </a:solidFill>
                        <a:latin typeface="華康古印體(P)" panose="03010500000000000000" pitchFamily="66" charset="-120"/>
                        <a:ea typeface="華康古印體(P)" panose="03010500000000000000" pitchFamily="66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400" b="1" kern="1200" dirty="0">
                        <a:solidFill>
                          <a:srgbClr val="002060"/>
                        </a:solidFill>
                        <a:latin typeface="華康古印體(P)" panose="03010500000000000000" pitchFamily="66" charset="-120"/>
                        <a:ea typeface="華康古印體(P)" panose="03010500000000000000" pitchFamily="66" charset="-120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9780145"/>
                  </a:ext>
                </a:extLst>
              </a:tr>
              <a:tr h="779064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TW" sz="2400" b="1" kern="1200" dirty="0">
                          <a:solidFill>
                            <a:schemeClr val="tx1"/>
                          </a:solidFill>
                          <a:latin typeface="華康古印體(P)" panose="03010500000000000000" pitchFamily="66" charset="-120"/>
                          <a:ea typeface="華康古印體(P)" panose="03010500000000000000" pitchFamily="66" charset="-120"/>
                          <a:cs typeface="+mn-cs"/>
                        </a:rPr>
                        <a:t>13:50</a:t>
                      </a:r>
                    </a:p>
                    <a:p>
                      <a:pPr marL="0" algn="ctr" defTabSz="914400" rtl="0" eaLnBrk="1" latinLnBrk="0" hangingPunct="1"/>
                      <a:r>
                        <a:rPr lang="en-US" altLang="zh-TW" sz="2400" b="1" kern="1200" dirty="0">
                          <a:solidFill>
                            <a:schemeClr val="tx1"/>
                          </a:solidFill>
                          <a:latin typeface="華康古印體(P)" panose="03010500000000000000" pitchFamily="66" charset="-120"/>
                          <a:ea typeface="華康古印體(P)" panose="03010500000000000000" pitchFamily="66" charset="-120"/>
                          <a:cs typeface="+mn-cs"/>
                        </a:rPr>
                        <a:t>14:20</a:t>
                      </a:r>
                      <a:endParaRPr lang="zh-TW" altLang="en-US" sz="2400" b="1" kern="1200" dirty="0">
                        <a:solidFill>
                          <a:schemeClr val="tx1"/>
                        </a:solidFill>
                        <a:latin typeface="華康古印體(P)" panose="03010500000000000000" pitchFamily="66" charset="-120"/>
                        <a:ea typeface="華康古印體(P)" panose="03010500000000000000" pitchFamily="66" charset="-120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TW" altLang="en-US" sz="2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華康古印體(P)" panose="03010500000000000000" pitchFamily="66" charset="-120"/>
                        <a:ea typeface="華康古印體(P)" panose="03010500000000000000" pitchFamily="66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TW" altLang="en-US" sz="2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華康古印體(P)" panose="03010500000000000000" pitchFamily="66" charset="-120"/>
                        <a:ea typeface="華康古印體(P)" panose="03010500000000000000" pitchFamily="66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TW" altLang="en-US" sz="2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華康古印體(P)" panose="03010500000000000000" pitchFamily="66" charset="-120"/>
                        <a:ea typeface="華康古印體(P)" panose="03010500000000000000" pitchFamily="66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TW" altLang="en-US" sz="2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華康古印體(P)" panose="03010500000000000000" pitchFamily="66" charset="-120"/>
                        <a:ea typeface="華康古印體(P)" panose="03010500000000000000" pitchFamily="66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400" b="1" kern="1200" dirty="0">
                        <a:solidFill>
                          <a:srgbClr val="002060"/>
                        </a:solidFill>
                        <a:latin typeface="華康古印體(P)" panose="03010500000000000000" pitchFamily="66" charset="-120"/>
                        <a:ea typeface="華康古印體(P)" panose="03010500000000000000" pitchFamily="66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TW" altLang="en-US" sz="2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華康古印體(P)" panose="03010500000000000000" pitchFamily="66" charset="-120"/>
                        <a:ea typeface="華康古印體(P)" panose="03010500000000000000" pitchFamily="66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TW" altLang="en-US" sz="2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華康古印體(P)" panose="03010500000000000000" pitchFamily="66" charset="-120"/>
                        <a:ea typeface="華康古印體(P)" panose="03010500000000000000" pitchFamily="66" charset="-120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57207118"/>
                  </a:ext>
                </a:extLst>
              </a:tr>
              <a:tr h="836846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TW" sz="2400" b="1" kern="1200" dirty="0">
                          <a:solidFill>
                            <a:schemeClr val="tx1"/>
                          </a:solidFill>
                          <a:latin typeface="華康古印體(P)" panose="03010500000000000000" pitchFamily="66" charset="-120"/>
                          <a:ea typeface="華康古印體(P)" panose="03010500000000000000" pitchFamily="66" charset="-120"/>
                          <a:cs typeface="+mn-cs"/>
                        </a:rPr>
                        <a:t>15:30</a:t>
                      </a:r>
                    </a:p>
                    <a:p>
                      <a:pPr marL="0" algn="ctr" defTabSz="914400" rtl="0" eaLnBrk="1" latinLnBrk="0" hangingPunct="1"/>
                      <a:r>
                        <a:rPr lang="en-US" altLang="zh-TW" sz="2400" b="1" kern="1200" dirty="0">
                          <a:solidFill>
                            <a:schemeClr val="tx1"/>
                          </a:solidFill>
                          <a:latin typeface="華康古印體(P)" panose="03010500000000000000" pitchFamily="66" charset="-120"/>
                          <a:ea typeface="華康古印體(P)" panose="03010500000000000000" pitchFamily="66" charset="-120"/>
                          <a:cs typeface="+mn-cs"/>
                        </a:rPr>
                        <a:t>15:45</a:t>
                      </a:r>
                      <a:endParaRPr lang="zh-TW" altLang="en-US" sz="2400" b="1" kern="1200" dirty="0">
                        <a:solidFill>
                          <a:schemeClr val="tx1"/>
                        </a:solidFill>
                        <a:latin typeface="華康古印體(P)" panose="03010500000000000000" pitchFamily="66" charset="-120"/>
                        <a:ea typeface="華康古印體(P)" panose="03010500000000000000" pitchFamily="66" charset="-120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2400" b="1" kern="1200" noProof="0" dirty="0">
                        <a:solidFill>
                          <a:schemeClr val="tx1"/>
                        </a:solidFill>
                        <a:latin typeface="華康古印體(P)" panose="03010500000000000000" pitchFamily="66" charset="-120"/>
                        <a:ea typeface="華康古印體(P)" panose="03010500000000000000" pitchFamily="66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 b="1" dirty="0">
                        <a:solidFill>
                          <a:srgbClr val="002060"/>
                        </a:solidFill>
                        <a:latin typeface="華康古印體(P)" panose="03010500000000000000" pitchFamily="66" charset="-120"/>
                        <a:ea typeface="華康古印體(P)" panose="03010500000000000000" pitchFamily="66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zh-TW" altLang="en-US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華康古印體(P)" panose="03010500000000000000" pitchFamily="66" charset="-120"/>
                        <a:ea typeface="華康古印體(P)" panose="03010500000000000000" pitchFamily="66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altLang="zh-TW" sz="1400" b="1" kern="1200" dirty="0">
                        <a:solidFill>
                          <a:srgbClr val="002060"/>
                        </a:solidFill>
                        <a:latin typeface="華康古印體(P)" panose="03010500000000000000" pitchFamily="66" charset="-120"/>
                        <a:ea typeface="華康古印體(P)" panose="03010500000000000000" pitchFamily="66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 b="1" dirty="0">
                        <a:solidFill>
                          <a:srgbClr val="002060"/>
                        </a:solidFill>
                        <a:latin typeface="華康古印體(P)" panose="03010500000000000000" pitchFamily="66" charset="-120"/>
                        <a:ea typeface="華康古印體(P)" panose="03010500000000000000" pitchFamily="66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TW" altLang="en-US" sz="2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華康古印體(P)" panose="03010500000000000000" pitchFamily="66" charset="-120"/>
                        <a:ea typeface="華康古印體(P)" panose="03010500000000000000" pitchFamily="66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TW" altLang="en-US" sz="2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華康古印體(P)" panose="03010500000000000000" pitchFamily="66" charset="-120"/>
                        <a:ea typeface="華康古印體(P)" panose="03010500000000000000" pitchFamily="66" charset="-120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61675299"/>
                  </a:ext>
                </a:extLst>
              </a:tr>
              <a:tr h="86885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19:30</a:t>
                      </a:r>
                    </a:p>
                    <a:p>
                      <a:pPr algn="ctr"/>
                      <a:r>
                        <a:rPr lang="en-US" altLang="zh-TW" sz="2400" dirty="0"/>
                        <a:t>21:00</a:t>
                      </a:r>
                      <a:endParaRPr lang="zh-TW" altLang="en-US" sz="2400" dirty="0">
                        <a:latin typeface="華康古印體(P)" panose="03010500000000000000" pitchFamily="66" charset="-120"/>
                        <a:ea typeface="華康古印體(P)" panose="03010500000000000000" pitchFamily="66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TW" altLang="en-US" sz="2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華康古印體(P)" panose="03010500000000000000" pitchFamily="66" charset="-120"/>
                        <a:ea typeface="華康古印體(P)" panose="03010500000000000000" pitchFamily="66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TW" altLang="en-US" sz="2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華康古印體(P)" panose="03010500000000000000" pitchFamily="66" charset="-120"/>
                        <a:ea typeface="華康古印體(P)" panose="03010500000000000000" pitchFamily="66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TW" altLang="en-US" sz="2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華康古印體(P)" panose="03010500000000000000" pitchFamily="66" charset="-120"/>
                        <a:ea typeface="華康古印體(P)" panose="03010500000000000000" pitchFamily="66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TW" altLang="en-US" sz="2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華康古印體(P)" panose="03010500000000000000" pitchFamily="66" charset="-120"/>
                        <a:ea typeface="華康古印體(P)" panose="03010500000000000000" pitchFamily="66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TW" altLang="en-US" sz="2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華康古印體(P)" panose="03010500000000000000" pitchFamily="66" charset="-120"/>
                        <a:ea typeface="華康古印體(P)" panose="03010500000000000000" pitchFamily="66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2400" b="1" dirty="0">
                        <a:solidFill>
                          <a:srgbClr val="002060"/>
                        </a:solidFill>
                        <a:latin typeface="華康古印體(P)" panose="03010500000000000000" pitchFamily="66" charset="-120"/>
                        <a:ea typeface="華康古印體(P)" panose="03010500000000000000" pitchFamily="66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2400" b="1" dirty="0">
                        <a:solidFill>
                          <a:srgbClr val="002060"/>
                        </a:solidFill>
                        <a:latin typeface="華康古印體(P)" panose="03010500000000000000" pitchFamily="66" charset="-120"/>
                        <a:ea typeface="華康古印體(P)" panose="03010500000000000000" pitchFamily="66" charset="-12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01764766"/>
                  </a:ext>
                </a:extLst>
              </a:tr>
            </a:tbl>
          </a:graphicData>
        </a:graphic>
      </p:graphicFrame>
      <p:sp>
        <p:nvSpPr>
          <p:cNvPr id="7" name="文字方塊 6">
            <a:extLst>
              <a:ext uri="{FF2B5EF4-FFF2-40B4-BE49-F238E27FC236}">
                <a16:creationId xmlns:a16="http://schemas.microsoft.com/office/drawing/2014/main" id="{8253973C-FC75-4792-8788-09B76DC460AC}"/>
              </a:ext>
            </a:extLst>
          </p:cNvPr>
          <p:cNvSpPr txBox="1"/>
          <p:nvPr/>
        </p:nvSpPr>
        <p:spPr>
          <a:xfrm>
            <a:off x="159025" y="86833"/>
            <a:ext cx="97138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古印體(P)" panose="03010500000000000000" pitchFamily="66" charset="-120"/>
                <a:ea typeface="華康古印體(P)" panose="03010500000000000000" pitchFamily="66" charset="-120"/>
              </a:rPr>
              <a:t>◎現在來規劃屬於您的結夏安居計畫：</a:t>
            </a:r>
          </a:p>
        </p:txBody>
      </p:sp>
    </p:spTree>
    <p:extLst>
      <p:ext uri="{BB962C8B-B14F-4D97-AF65-F5344CB8AC3E}">
        <p14:creationId xmlns:p14="http://schemas.microsoft.com/office/powerpoint/2010/main" val="13077929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CDBB5FC-E5FB-48DE-936E-E3823A1806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17856"/>
            <a:ext cx="10515600" cy="1325563"/>
          </a:xfrm>
        </p:spPr>
        <p:txBody>
          <a:bodyPr/>
          <a:lstStyle/>
          <a:p>
            <a:pPr algn="ctr"/>
            <a:r>
              <a:rPr lang="zh-TW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敬祝全球慈濟人福慧雙修、平安吉祥</a:t>
            </a:r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pic>
        <p:nvPicPr>
          <p:cNvPr id="5" name="內容版面配置區 4">
            <a:extLst>
              <a:ext uri="{FF2B5EF4-FFF2-40B4-BE49-F238E27FC236}">
                <a16:creationId xmlns:a16="http://schemas.microsoft.com/office/drawing/2014/main" id="{03137E67-7D09-4FED-9167-AB065681FD6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10845" y="388577"/>
            <a:ext cx="5546139" cy="4844903"/>
          </a:xfrm>
        </p:spPr>
      </p:pic>
    </p:spTree>
    <p:extLst>
      <p:ext uri="{BB962C8B-B14F-4D97-AF65-F5344CB8AC3E}">
        <p14:creationId xmlns:p14="http://schemas.microsoft.com/office/powerpoint/2010/main" val="29216757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2184</TotalTime>
  <Words>512</Words>
  <Application>Microsoft Office PowerPoint</Application>
  <PresentationFormat>寬螢幕</PresentationFormat>
  <Paragraphs>220</Paragraphs>
  <Slides>4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7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4</vt:i4>
      </vt:variant>
    </vt:vector>
  </HeadingPairs>
  <TitlesOfParts>
    <vt:vector size="12" baseType="lpstr">
      <vt:lpstr>等线</vt:lpstr>
      <vt:lpstr>華康古印體(P)</vt:lpstr>
      <vt:lpstr>新細明體</vt:lpstr>
      <vt:lpstr>標楷體</vt:lpstr>
      <vt:lpstr>Arial</vt:lpstr>
      <vt:lpstr>Calibri</vt:lpstr>
      <vt:lpstr>Calibri Light</vt:lpstr>
      <vt:lpstr>Office 佈景主題</vt:lpstr>
      <vt:lpstr>PowerPoint 簡報</vt:lpstr>
      <vt:lpstr>PowerPoint 簡報</vt:lpstr>
      <vt:lpstr>PowerPoint 簡報</vt:lpstr>
      <vt:lpstr>敬祝全球慈濟人福慧雙修、平安吉祥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加靜 高</dc:creator>
  <cp:lastModifiedBy>加靜 高</cp:lastModifiedBy>
  <cp:revision>28</cp:revision>
  <dcterms:created xsi:type="dcterms:W3CDTF">2021-05-23T03:18:02Z</dcterms:created>
  <dcterms:modified xsi:type="dcterms:W3CDTF">2021-06-07T08:31:10Z</dcterms:modified>
</cp:coreProperties>
</file>